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Masters/slideMaster2.xml" ContentType="application/vnd.openxmlformats-officedocument.presentationml.slide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Default Extension="png" ContentType="image/png"/>
</Types>
</file>

<file path=_rels/.rels><?xml version="1.0" encoding="UTF-8"?>
<Relationships xmlns="http://schemas.openxmlformats.org/package/2006/relationships"><Relationship Id="rId1" Type="http://schemas.openxmlformats.org/officeDocument/2006/relationships/officeDocument" Target="ppt/presentation.xml"></Relationship><Relationship Id="rId2" Type="http://schemas.openxmlformats.org/package/2006/relationships/metadata/core-properties" Target="docProps/core.xml"></Relationship><Relationship Id="rId3" Type="http://schemas.openxmlformats.org/officeDocument/2006/relationships/extended-properties" Target="docProps/app.xml"></Relationship><Relationship Id="rId4" Type="http://schemas.openxmlformats.org/package/2006/relationships/metadata/thumbnail" Target="docProps/thumbnail.jpeg"></Relationship></Relationships>
</file>

<file path=ppt/presentation.xml><?xml version="1.0" encoding="utf-8"?>
<p:presentation xmlns:a="http://schemas.openxmlformats.org/drawingml/2006/main" xmlns:r="http://schemas.openxmlformats.org/officeDocument/2006/relationships" xmlns:p="http://schemas.openxmlformats.org/presentationml/2006/main" xmlns:p14="http://schemas.microsoft.com/office/powerpoint/2010/main" saveSubsetFonts="1">
  <p:sldMasterIdLst>
    <p:sldMasterId id="2147483684" r:id="rId24"/>
    <p:sldMasterId id="2147483685" r:id="rId26"/>
  </p:sldMasterIdLst>
  <p:sldIdLst>
    <p:sldId id="256" r:id="rId28"/>
    <p:sldId id="257" r:id="rId29"/>
    <p:sldId id="258" r:id="rId30"/>
    <p:sldId id="259" r:id="rId31"/>
    <p:sldId id="260" r:id="rId32"/>
    <p:sldId id="261" r:id="rId33"/>
    <p:sldId id="262" r:id="rId34"/>
    <p:sldId id="263" r:id="rId3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Lst>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View">
  <p:normalViewPr horzBarState="maximized">
    <p:restoredLeft sz="15987" autoAdjust="0"/>
    <p:restoredTop sz="94660"/>
  </p:normalViewPr>
  <p:slideViewPr>
    <p:cSldViewPr snapToGrid="0" snapToObjects="1">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Relationships xmlns="http://schemas.openxmlformats.org/package/2006/relationships"><Relationship Id="rId1" Type="http://schemas.openxmlformats.org/officeDocument/2006/relationships/tableStyles" Target="tableStyles.xml"></Relationship><Relationship Id="rId24" Type="http://schemas.openxmlformats.org/officeDocument/2006/relationships/slideMaster" Target="slideMasters/slideMaster1.xml"></Relationship><Relationship Id="rId25" Type="http://schemas.openxmlformats.org/officeDocument/2006/relationships/theme" Target="theme/theme1.xml"></Relationship><Relationship Id="rId26" Type="http://schemas.openxmlformats.org/officeDocument/2006/relationships/slideMaster" Target="slideMasters/slideMaster2.xml"></Relationship><Relationship Id="rId28" Type="http://schemas.openxmlformats.org/officeDocument/2006/relationships/slide" Target="slides/slide1.xml"></Relationship><Relationship Id="rId29" Type="http://schemas.openxmlformats.org/officeDocument/2006/relationships/slide" Target="slides/slide2.xml"></Relationship><Relationship Id="rId30" Type="http://schemas.openxmlformats.org/officeDocument/2006/relationships/slide" Target="slides/slide3.xml"></Relationship><Relationship Id="rId31" Type="http://schemas.openxmlformats.org/officeDocument/2006/relationships/slide" Target="slides/slide4.xml"></Relationship><Relationship Id="rId32" Type="http://schemas.openxmlformats.org/officeDocument/2006/relationships/slide" Target="slides/slide5.xml"></Relationship><Relationship Id="rId33" Type="http://schemas.openxmlformats.org/officeDocument/2006/relationships/slide" Target="slides/slide6.xml"></Relationship><Relationship Id="rId34" Type="http://schemas.openxmlformats.org/officeDocument/2006/relationships/slide" Target="slides/slide7.xml"></Relationship><Relationship Id="rId35" Type="http://schemas.openxmlformats.org/officeDocument/2006/relationships/slide" Target="slides/slide8.xml"></Relationship><Relationship Id="rId36" Type="http://schemas.openxmlformats.org/officeDocument/2006/relationships/viewProps" Target="viewProps.xml"></Relationship><Relationship Id="rId37" Type="http://schemas.openxmlformats.org/officeDocument/2006/relationships/presProps" Target="presProps.xml"></Relationship></Relationships>
</file>

<file path=ppt/media/fImage256277616141.png>
</file>

<file path=ppt/media/fImage2698354164846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Relationship></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4259937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3125248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37481844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Rect 0"/>
          <p:cNvSpPr txBox="1">
            <a:spLocks noGrp="1"/>
          </p:cNvSpPr>
          <p:nvPr>
            <p:ph type="ctrTitle"/>
          </p:nvPr>
        </p:nvSpPr>
        <p:spPr>
          <a:xfrm rot="0">
            <a:off x="914400" y="1122680"/>
            <a:ext cx="10363835" cy="2388235"/>
          </a:xfrm>
          <a:prstGeom prst="rect"/>
        </p:spPr>
        <p:txBody>
          <a:bodyPr wrap="square" lIns="91440" tIns="45720" rIns="91440" bIns="45720" vert="horz" anchor="b">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p:cNvSpPr>
          <p:nvPr>
            <p:ph type="subTitle"/>
          </p:nvPr>
        </p:nvSpPr>
        <p:spPr>
          <a:xfrm rot="0">
            <a:off x="1524000" y="3602355"/>
            <a:ext cx="9144635" cy="1656715"/>
          </a:xfrm>
          <a:prstGeom prst="rect"/>
        </p:spPr>
        <p:txBody>
          <a:bodyPr wrap="square" lIns="91440" tIns="45720" rIns="91440" bIns="45720" vert="horz" anchor="t">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クリックしてサブタイトルを追加</a:t>
            </a:r>
            <a:endParaRPr lang="ko-KR" altLang="en-US">
              <a:latin typeface="Yu Gothic" charset="0"/>
              <a:ea typeface="Yu Gothic" charset="0"/>
              <a:sym typeface="Yu Gothic" charset="0"/>
            </a:endParaRPr>
          </a:p>
        </p:txBody>
      </p:sp>
      <p:sp>
        <p:nvSpPr>
          <p:cNvPr id="4"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5"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6"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Rect 0"/>
          <p:cNvSpPr txBox="1">
            <a:spLocks noGrp="1"/>
          </p:cNvSpPr>
          <p:nvPr>
            <p:ph type="title"/>
          </p:nvPr>
        </p:nvSpPr>
        <p:spPr>
          <a:xfrm rot="0">
            <a:off x="838200" y="365125"/>
            <a:ext cx="10516235" cy="1326515"/>
          </a:xfrm>
          <a:prstGeom prst="rect"/>
        </p:spPr>
        <p:txBody>
          <a:bodyPr wrap="square" lIns="91440" tIns="45720" rIns="91440" bIns="45720" vert="horz" anchor="ctr">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p:cNvSpPr>
          <p:nvPr>
            <p:ph type="obj"/>
          </p:nvPr>
        </p:nvSpPr>
        <p:spPr>
          <a:xfrm rot="0">
            <a:off x="838200" y="1825625"/>
            <a:ext cx="10516235" cy="4352925"/>
          </a:xfrm>
          <a:prstGeom prst="rect"/>
        </p:spPr>
        <p:txBody>
          <a:bodyPr wrap="square" lIns="91440" tIns="45720" rIns="91440" bIns="45720" vert="horz" anchor="t">
            <a:normAutofit fontScale="100000" lnSpcReduction="0"/>
          </a:bodyPr>
          <a:lstStyle>
            <a:lvl1pPr marL="0" indent="0">
              <a:defRPr lang="en-GB" altLang="en-US" sz="1800"/>
            </a:lvl1pPr>
            <a:lvl2pPr marL="0" indent="0">
              <a:defRPr lang="en-GB" altLang="en-US" sz="1800"/>
            </a:lvl2pPr>
            <a:lvl3pPr marL="0" indent="0">
              <a:defRPr lang="en-GB" altLang="en-US" sz="1800"/>
            </a:lvl3pPr>
            <a:lvl4pPr marL="0" indent="0">
              <a:defRPr lang="en-GB" altLang="en-US" sz="1800"/>
            </a:lvl4pPr>
            <a:lvl5pPr marL="0" indent="0">
              <a:defRPr lang="en-GB" altLang="en-US" sz="1800"/>
            </a:lvl5pPr>
          </a:lstStyle>
          <a:p>
            <a:pPr marL="228600" indent="-228600">
              <a:buFont typeface="Arial"/>
              <a:buChar char="•"/>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a:p>
            <a:pPr marL="685800" indent="-228600" lvl="1">
              <a:buFont typeface="Arial"/>
              <a:buChar char="•"/>
            </a:pPr>
            <a:r>
              <a:rPr>
                <a:latin typeface="Yu Gothic" charset="0"/>
                <a:ea typeface="Yu Gothic" charset="0"/>
                <a:sym typeface="Yu Gothic" charset="0"/>
              </a:rPr>
              <a:t>第2レベル</a:t>
            </a:r>
            <a:endParaRPr lang="ko-KR" altLang="en-US">
              <a:latin typeface="Yu Gothic" charset="0"/>
              <a:ea typeface="Yu Gothic" charset="0"/>
              <a:sym typeface="Yu Gothic" charset="0"/>
            </a:endParaRPr>
          </a:p>
          <a:p>
            <a:pPr marL="1143000" indent="-228600" lvl="2">
              <a:buFont typeface="Arial"/>
              <a:buChar char="•"/>
            </a:pPr>
            <a:r>
              <a:rPr>
                <a:latin typeface="Yu Gothic" charset="0"/>
                <a:ea typeface="Yu Gothic" charset="0"/>
                <a:sym typeface="Yu Gothic" charset="0"/>
              </a:rPr>
              <a:t>レベル3</a:t>
            </a:r>
            <a:endParaRPr lang="ko-KR" altLang="en-US">
              <a:latin typeface="Yu Gothic" charset="0"/>
              <a:ea typeface="Yu Gothic" charset="0"/>
              <a:sym typeface="Yu Gothic" charset="0"/>
            </a:endParaRPr>
          </a:p>
          <a:p>
            <a:pPr marL="1600200" indent="-228600" lvl="3">
              <a:buFont typeface="Arial"/>
              <a:buChar char="•"/>
            </a:pPr>
            <a:r>
              <a:rPr>
                <a:latin typeface="Yu Gothic" charset="0"/>
                <a:ea typeface="Yu Gothic" charset="0"/>
                <a:sym typeface="Yu Gothic" charset="0"/>
              </a:rPr>
              <a:t>第4レベル</a:t>
            </a:r>
            <a:endParaRPr lang="ko-KR" altLang="en-US">
              <a:latin typeface="Yu Gothic" charset="0"/>
              <a:ea typeface="Yu Gothic" charset="0"/>
              <a:sym typeface="Yu Gothic" charset="0"/>
            </a:endParaRPr>
          </a:p>
          <a:p>
            <a:pPr marL="2057400" indent="-228600" lvl="4">
              <a:buFont typeface="Arial"/>
              <a:buChar char="•"/>
            </a:pPr>
            <a:r>
              <a:rPr>
                <a:latin typeface="Yu Gothic" charset="0"/>
                <a:ea typeface="Yu Gothic" charset="0"/>
                <a:sym typeface="Yu Gothic" charset="0"/>
              </a:rPr>
              <a:t>第5レベル</a:t>
            </a:r>
            <a:endParaRPr lang="ko-KR" altLang="en-US">
              <a:latin typeface="Yu Gothic" charset="0"/>
              <a:ea typeface="Yu Gothic" charset="0"/>
              <a:sym typeface="Yu Gothic" charset="0"/>
            </a:endParaRPr>
          </a:p>
        </p:txBody>
      </p:sp>
      <p:sp>
        <p:nvSpPr>
          <p:cNvPr id="4"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5"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6"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Rect 0"/>
          <p:cNvSpPr txBox="1">
            <a:spLocks noGrp="1"/>
          </p:cNvSpPr>
          <p:nvPr>
            <p:ph type="title"/>
          </p:nvPr>
        </p:nvSpPr>
        <p:spPr>
          <a:xfrm rot="0">
            <a:off x="831850" y="1710055"/>
            <a:ext cx="10516235" cy="2853055"/>
          </a:xfrm>
          <a:prstGeom prst="rect"/>
        </p:spPr>
        <p:txBody>
          <a:bodyPr wrap="square" lIns="91440" tIns="45720" rIns="91440" bIns="45720" vert="horz" anchor="b">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p:cNvSpPr>
          <p:nvPr>
            <p:ph type="body"/>
          </p:nvPr>
        </p:nvSpPr>
        <p:spPr>
          <a:xfrm rot="0">
            <a:off x="831850" y="4589780"/>
            <a:ext cx="10516235" cy="1500505"/>
          </a:xfrm>
          <a:prstGeom prst="rect"/>
        </p:spPr>
        <p:txBody>
          <a:bodyPr wrap="square" lIns="91440" tIns="45720" rIns="91440" bIns="45720" vert="horz" anchor="t">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p:txBody>
      </p:sp>
      <p:sp>
        <p:nvSpPr>
          <p:cNvPr id="4"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5"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6"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Rect 0"/>
          <p:cNvSpPr txBox="1">
            <a:spLocks noGrp="1"/>
          </p:cNvSpPr>
          <p:nvPr>
            <p:ph type="title"/>
          </p:nvPr>
        </p:nvSpPr>
        <p:spPr>
          <a:xfrm rot="0">
            <a:off x="838200" y="365125"/>
            <a:ext cx="10516235" cy="1326515"/>
          </a:xfrm>
          <a:prstGeom prst="rect"/>
        </p:spPr>
        <p:txBody>
          <a:bodyPr wrap="square" lIns="91440" tIns="45720" rIns="91440" bIns="45720" vert="horz" anchor="ctr">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p:cNvSpPr>
          <p:nvPr>
            <p:ph type="obj"/>
          </p:nvPr>
        </p:nvSpPr>
        <p:spPr>
          <a:xfrm rot="0">
            <a:off x="837565" y="1825625"/>
            <a:ext cx="5182235" cy="4352925"/>
          </a:xfrm>
          <a:prstGeom prst="rect"/>
        </p:spPr>
        <p:txBody>
          <a:bodyPr wrap="square" lIns="91440" tIns="45720" rIns="91440" bIns="45720" vert="horz" anchor="t">
            <a:normAutofit fontScale="100000" lnSpcReduction="0"/>
          </a:bodyPr>
          <a:lstStyle>
            <a:lvl1pPr marL="0" indent="0">
              <a:defRPr lang="en-GB" altLang="en-US" sz="1800"/>
            </a:lvl1pPr>
            <a:lvl2pPr marL="0" indent="0">
              <a:defRPr lang="en-GB" altLang="en-US" sz="1800"/>
            </a:lvl2pPr>
            <a:lvl3pPr marL="0" indent="0">
              <a:defRPr lang="en-GB" altLang="en-US" sz="1800"/>
            </a:lvl3pPr>
            <a:lvl4pPr marL="0" indent="0">
              <a:defRPr lang="en-GB" altLang="en-US" sz="1800"/>
            </a:lvl4pPr>
            <a:lvl5pPr marL="0" indent="0">
              <a:defRPr lang="en-GB" altLang="en-US" sz="1800"/>
            </a:lvl5pPr>
          </a:lstStyle>
          <a:p>
            <a:pPr marL="228600" indent="-228600">
              <a:buFont typeface="Arial"/>
              <a:buChar char="•"/>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a:p>
            <a:pPr marL="685800" indent="-228600" lvl="1">
              <a:buFont typeface="Arial"/>
              <a:buChar char="•"/>
            </a:pPr>
            <a:r>
              <a:rPr>
                <a:latin typeface="Yu Gothic" charset="0"/>
                <a:ea typeface="Yu Gothic" charset="0"/>
                <a:sym typeface="Yu Gothic" charset="0"/>
              </a:rPr>
              <a:t>第2レベル</a:t>
            </a:r>
            <a:endParaRPr lang="ko-KR" altLang="en-US">
              <a:latin typeface="Yu Gothic" charset="0"/>
              <a:ea typeface="Yu Gothic" charset="0"/>
              <a:sym typeface="Yu Gothic" charset="0"/>
            </a:endParaRPr>
          </a:p>
          <a:p>
            <a:pPr marL="1143000" indent="-228600" lvl="2">
              <a:buFont typeface="Arial"/>
              <a:buChar char="•"/>
            </a:pPr>
            <a:r>
              <a:rPr>
                <a:latin typeface="Yu Gothic" charset="0"/>
                <a:ea typeface="Yu Gothic" charset="0"/>
                <a:sym typeface="Yu Gothic" charset="0"/>
              </a:rPr>
              <a:t>レベル3</a:t>
            </a:r>
            <a:endParaRPr lang="ko-KR" altLang="en-US">
              <a:latin typeface="Yu Gothic" charset="0"/>
              <a:ea typeface="Yu Gothic" charset="0"/>
              <a:sym typeface="Yu Gothic" charset="0"/>
            </a:endParaRPr>
          </a:p>
          <a:p>
            <a:pPr marL="1600200" indent="-228600" lvl="3">
              <a:buFont typeface="Arial"/>
              <a:buChar char="•"/>
            </a:pPr>
            <a:r>
              <a:rPr>
                <a:latin typeface="Yu Gothic" charset="0"/>
                <a:ea typeface="Yu Gothic" charset="0"/>
                <a:sym typeface="Yu Gothic" charset="0"/>
              </a:rPr>
              <a:t>第4レベル</a:t>
            </a:r>
            <a:endParaRPr lang="ko-KR" altLang="en-US">
              <a:latin typeface="Yu Gothic" charset="0"/>
              <a:ea typeface="Yu Gothic" charset="0"/>
              <a:sym typeface="Yu Gothic" charset="0"/>
            </a:endParaRPr>
          </a:p>
          <a:p>
            <a:pPr marL="2057400" indent="-228600" lvl="4">
              <a:buFont typeface="Arial"/>
              <a:buChar char="•"/>
            </a:pPr>
            <a:r>
              <a:rPr>
                <a:latin typeface="Yu Gothic" charset="0"/>
                <a:ea typeface="Yu Gothic" charset="0"/>
                <a:sym typeface="Yu Gothic" charset="0"/>
              </a:rPr>
              <a:t>第5レベル</a:t>
            </a:r>
            <a:endParaRPr lang="ko-KR" altLang="en-US">
              <a:latin typeface="Yu Gothic" charset="0"/>
              <a:ea typeface="Yu Gothic" charset="0"/>
              <a:sym typeface="Yu Gothic" charset="0"/>
            </a:endParaRPr>
          </a:p>
        </p:txBody>
      </p:sp>
      <p:sp>
        <p:nvSpPr>
          <p:cNvPr id="4" name="Rect 0"/>
          <p:cNvSpPr txBox="1">
            <a:spLocks noGrp="1"/>
          </p:cNvSpPr>
          <p:nvPr>
            <p:ph type="obj"/>
          </p:nvPr>
        </p:nvSpPr>
        <p:spPr>
          <a:xfrm rot="0">
            <a:off x="6171565" y="1825625"/>
            <a:ext cx="5182235" cy="4352925"/>
          </a:xfrm>
          <a:prstGeom prst="rect"/>
        </p:spPr>
        <p:txBody>
          <a:bodyPr wrap="square" lIns="91440" tIns="45720" rIns="91440" bIns="45720" vert="horz" anchor="t">
            <a:normAutofit fontScale="100000" lnSpcReduction="0"/>
          </a:bodyPr>
          <a:lstStyle>
            <a:lvl1pPr marL="0" indent="0">
              <a:defRPr lang="en-GB" altLang="en-US" sz="1800"/>
            </a:lvl1pPr>
            <a:lvl2pPr marL="0" indent="0">
              <a:defRPr lang="en-GB" altLang="en-US" sz="1800"/>
            </a:lvl2pPr>
            <a:lvl3pPr marL="0" indent="0">
              <a:defRPr lang="en-GB" altLang="en-US" sz="1800"/>
            </a:lvl3pPr>
            <a:lvl4pPr marL="0" indent="0">
              <a:defRPr lang="en-GB" altLang="en-US" sz="1800"/>
            </a:lvl4pPr>
            <a:lvl5pPr marL="0" indent="0">
              <a:defRPr lang="en-GB" altLang="en-US" sz="1800"/>
            </a:lvl5pPr>
          </a:lstStyle>
          <a:p>
            <a:pPr marL="228600" indent="-228600">
              <a:buFont typeface="Arial"/>
              <a:buChar char="•"/>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a:p>
            <a:pPr marL="685800" indent="-228600" lvl="1">
              <a:buFont typeface="Arial"/>
              <a:buChar char="•"/>
            </a:pPr>
            <a:r>
              <a:rPr>
                <a:latin typeface="Yu Gothic" charset="0"/>
                <a:ea typeface="Yu Gothic" charset="0"/>
                <a:sym typeface="Yu Gothic" charset="0"/>
              </a:rPr>
              <a:t>第2レベル</a:t>
            </a:r>
            <a:endParaRPr lang="ko-KR" altLang="en-US">
              <a:latin typeface="Yu Gothic" charset="0"/>
              <a:ea typeface="Yu Gothic" charset="0"/>
              <a:sym typeface="Yu Gothic" charset="0"/>
            </a:endParaRPr>
          </a:p>
          <a:p>
            <a:pPr marL="1143000" indent="-228600" lvl="2">
              <a:buFont typeface="Arial"/>
              <a:buChar char="•"/>
            </a:pPr>
            <a:r>
              <a:rPr>
                <a:latin typeface="Yu Gothic" charset="0"/>
                <a:ea typeface="Yu Gothic" charset="0"/>
                <a:sym typeface="Yu Gothic" charset="0"/>
              </a:rPr>
              <a:t>レベル3</a:t>
            </a:r>
            <a:endParaRPr lang="ko-KR" altLang="en-US">
              <a:latin typeface="Yu Gothic" charset="0"/>
              <a:ea typeface="Yu Gothic" charset="0"/>
              <a:sym typeface="Yu Gothic" charset="0"/>
            </a:endParaRPr>
          </a:p>
          <a:p>
            <a:pPr marL="1600200" indent="-228600" lvl="3">
              <a:buFont typeface="Arial"/>
              <a:buChar char="•"/>
            </a:pPr>
            <a:r>
              <a:rPr>
                <a:latin typeface="Yu Gothic" charset="0"/>
                <a:ea typeface="Yu Gothic" charset="0"/>
                <a:sym typeface="Yu Gothic" charset="0"/>
              </a:rPr>
              <a:t>第4レベル</a:t>
            </a:r>
            <a:endParaRPr lang="ko-KR" altLang="en-US">
              <a:latin typeface="Yu Gothic" charset="0"/>
              <a:ea typeface="Yu Gothic" charset="0"/>
              <a:sym typeface="Yu Gothic" charset="0"/>
            </a:endParaRPr>
          </a:p>
          <a:p>
            <a:pPr marL="2057400" indent="-228600" lvl="4">
              <a:buFont typeface="Arial"/>
              <a:buChar char="•"/>
            </a:pPr>
            <a:r>
              <a:rPr>
                <a:latin typeface="Yu Gothic" charset="0"/>
                <a:ea typeface="Yu Gothic" charset="0"/>
                <a:sym typeface="Yu Gothic" charset="0"/>
              </a:rPr>
              <a:t>第5レベル</a:t>
            </a:r>
            <a:endParaRPr lang="ko-KR" altLang="en-US">
              <a:latin typeface="Yu Gothic" charset="0"/>
              <a:ea typeface="Yu Gothic" charset="0"/>
              <a:sym typeface="Yu Gothic" charset="0"/>
            </a:endParaRPr>
          </a:p>
        </p:txBody>
      </p:sp>
      <p:sp>
        <p:nvSpPr>
          <p:cNvPr id="5"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6"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7"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Rect 0"/>
          <p:cNvSpPr txBox="1">
            <a:spLocks noGrp="1"/>
          </p:cNvSpPr>
          <p:nvPr>
            <p:ph type="title"/>
          </p:nvPr>
        </p:nvSpPr>
        <p:spPr>
          <a:xfrm rot="0">
            <a:off x="839470" y="365125"/>
            <a:ext cx="10516235" cy="1326515"/>
          </a:xfrm>
          <a:prstGeom prst="rect"/>
        </p:spPr>
        <p:txBody>
          <a:bodyPr wrap="square" lIns="91440" tIns="45720" rIns="91440" bIns="45720" vert="horz" anchor="ctr">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p:cNvSpPr>
          <p:nvPr>
            <p:ph type="body"/>
          </p:nvPr>
        </p:nvSpPr>
        <p:spPr>
          <a:xfrm rot="0">
            <a:off x="838835" y="1681480"/>
            <a:ext cx="5159375" cy="824865"/>
          </a:xfrm>
          <a:prstGeom prst="rect"/>
        </p:spPr>
        <p:txBody>
          <a:bodyPr wrap="square" lIns="91440" tIns="45720" rIns="91440" bIns="45720" vert="horz" anchor="b">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p:txBody>
      </p:sp>
      <p:sp>
        <p:nvSpPr>
          <p:cNvPr id="4" name="Rect 0"/>
          <p:cNvSpPr txBox="1">
            <a:spLocks noGrp="1"/>
          </p:cNvSpPr>
          <p:nvPr>
            <p:ph type="obj"/>
          </p:nvPr>
        </p:nvSpPr>
        <p:spPr>
          <a:xfrm rot="0">
            <a:off x="838835" y="2505075"/>
            <a:ext cx="5159375" cy="3686175"/>
          </a:xfrm>
          <a:prstGeom prst="rect"/>
        </p:spPr>
        <p:txBody>
          <a:bodyPr wrap="square" lIns="91440" tIns="45720" rIns="91440" bIns="45720" vert="horz" anchor="t">
            <a:normAutofit fontScale="100000" lnSpcReduction="0"/>
          </a:bodyPr>
          <a:lstStyle>
            <a:lvl1pPr marL="0" indent="0">
              <a:defRPr lang="en-GB" altLang="en-US" sz="1800"/>
            </a:lvl1pPr>
            <a:lvl2pPr marL="0" indent="0">
              <a:defRPr lang="en-GB" altLang="en-US" sz="1800"/>
            </a:lvl2pPr>
            <a:lvl3pPr marL="0" indent="0">
              <a:defRPr lang="en-GB" altLang="en-US" sz="1800"/>
            </a:lvl3pPr>
            <a:lvl4pPr marL="0" indent="0">
              <a:defRPr lang="en-GB" altLang="en-US" sz="1800"/>
            </a:lvl4pPr>
            <a:lvl5pPr marL="0" indent="0">
              <a:defRPr lang="en-GB" altLang="en-US" sz="1800"/>
            </a:lvl5pPr>
          </a:lstStyle>
          <a:p>
            <a:pPr marL="228600" indent="-228600">
              <a:buFont typeface="Arial"/>
              <a:buChar char="•"/>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a:p>
            <a:pPr marL="685800" indent="-228600" lvl="1">
              <a:buFont typeface="Arial"/>
              <a:buChar char="•"/>
            </a:pPr>
            <a:r>
              <a:rPr>
                <a:latin typeface="Yu Gothic" charset="0"/>
                <a:ea typeface="Yu Gothic" charset="0"/>
                <a:sym typeface="Yu Gothic" charset="0"/>
              </a:rPr>
              <a:t>第2レベル</a:t>
            </a:r>
            <a:endParaRPr lang="ko-KR" altLang="en-US">
              <a:latin typeface="Yu Gothic" charset="0"/>
              <a:ea typeface="Yu Gothic" charset="0"/>
              <a:sym typeface="Yu Gothic" charset="0"/>
            </a:endParaRPr>
          </a:p>
          <a:p>
            <a:pPr marL="1143000" indent="-228600" lvl="2">
              <a:buFont typeface="Arial"/>
              <a:buChar char="•"/>
            </a:pPr>
            <a:r>
              <a:rPr>
                <a:latin typeface="Yu Gothic" charset="0"/>
                <a:ea typeface="Yu Gothic" charset="0"/>
                <a:sym typeface="Yu Gothic" charset="0"/>
              </a:rPr>
              <a:t>レベル3</a:t>
            </a:r>
            <a:endParaRPr lang="ko-KR" altLang="en-US">
              <a:latin typeface="Yu Gothic" charset="0"/>
              <a:ea typeface="Yu Gothic" charset="0"/>
              <a:sym typeface="Yu Gothic" charset="0"/>
            </a:endParaRPr>
          </a:p>
          <a:p>
            <a:pPr marL="1600200" indent="-228600" lvl="3">
              <a:buFont typeface="Arial"/>
              <a:buChar char="•"/>
            </a:pPr>
            <a:r>
              <a:rPr>
                <a:latin typeface="Yu Gothic" charset="0"/>
                <a:ea typeface="Yu Gothic" charset="0"/>
                <a:sym typeface="Yu Gothic" charset="0"/>
              </a:rPr>
              <a:t>第4レベル</a:t>
            </a:r>
            <a:endParaRPr lang="ko-KR" altLang="en-US">
              <a:latin typeface="Yu Gothic" charset="0"/>
              <a:ea typeface="Yu Gothic" charset="0"/>
              <a:sym typeface="Yu Gothic" charset="0"/>
            </a:endParaRPr>
          </a:p>
          <a:p>
            <a:pPr marL="2057400" indent="-228600" lvl="4">
              <a:buFont typeface="Arial"/>
              <a:buChar char="•"/>
            </a:pPr>
            <a:r>
              <a:rPr>
                <a:latin typeface="Yu Gothic" charset="0"/>
                <a:ea typeface="Yu Gothic" charset="0"/>
                <a:sym typeface="Yu Gothic" charset="0"/>
              </a:rPr>
              <a:t>第5レベル</a:t>
            </a:r>
            <a:endParaRPr lang="ko-KR" altLang="en-US">
              <a:latin typeface="Yu Gothic" charset="0"/>
              <a:ea typeface="Yu Gothic" charset="0"/>
              <a:sym typeface="Yu Gothic" charset="0"/>
            </a:endParaRPr>
          </a:p>
        </p:txBody>
      </p:sp>
      <p:sp>
        <p:nvSpPr>
          <p:cNvPr id="5" name="Rect 0"/>
          <p:cNvSpPr txBox="1">
            <a:spLocks noGrp="1"/>
          </p:cNvSpPr>
          <p:nvPr>
            <p:ph type="body"/>
          </p:nvPr>
        </p:nvSpPr>
        <p:spPr>
          <a:xfrm rot="0">
            <a:off x="6171565" y="1681480"/>
            <a:ext cx="5183505" cy="824865"/>
          </a:xfrm>
          <a:prstGeom prst="rect"/>
        </p:spPr>
        <p:txBody>
          <a:bodyPr wrap="square" lIns="91440" tIns="45720" rIns="91440" bIns="45720" vert="horz" anchor="b">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p:txBody>
      </p:sp>
      <p:sp>
        <p:nvSpPr>
          <p:cNvPr id="6" name="Rect 0"/>
          <p:cNvSpPr txBox="1">
            <a:spLocks noGrp="1"/>
          </p:cNvSpPr>
          <p:nvPr>
            <p:ph type="obj"/>
          </p:nvPr>
        </p:nvSpPr>
        <p:spPr>
          <a:xfrm rot="0">
            <a:off x="6171565" y="2505075"/>
            <a:ext cx="5183505" cy="3686175"/>
          </a:xfrm>
          <a:prstGeom prst="rect"/>
        </p:spPr>
        <p:txBody>
          <a:bodyPr wrap="square" lIns="91440" tIns="45720" rIns="91440" bIns="45720" vert="horz" anchor="t">
            <a:normAutofit fontScale="100000" lnSpcReduction="0"/>
          </a:bodyPr>
          <a:lstStyle>
            <a:lvl1pPr marL="0" indent="0">
              <a:defRPr lang="en-GB" altLang="en-US" sz="1800"/>
            </a:lvl1pPr>
            <a:lvl2pPr marL="0" indent="0">
              <a:defRPr lang="en-GB" altLang="en-US" sz="1800"/>
            </a:lvl2pPr>
            <a:lvl3pPr marL="0" indent="0">
              <a:defRPr lang="en-GB" altLang="en-US" sz="1800"/>
            </a:lvl3pPr>
            <a:lvl4pPr marL="0" indent="0">
              <a:defRPr lang="en-GB" altLang="en-US" sz="1800"/>
            </a:lvl4pPr>
            <a:lvl5pPr marL="0" indent="0">
              <a:defRPr lang="en-GB" altLang="en-US" sz="1800"/>
            </a:lvl5pPr>
          </a:lstStyle>
          <a:p>
            <a:pPr marL="228600" indent="-228600">
              <a:buFont typeface="Arial"/>
              <a:buChar char="•"/>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a:p>
            <a:pPr marL="685800" indent="-228600" lvl="1">
              <a:buFont typeface="Arial"/>
              <a:buChar char="•"/>
            </a:pPr>
            <a:r>
              <a:rPr>
                <a:latin typeface="Yu Gothic" charset="0"/>
                <a:ea typeface="Yu Gothic" charset="0"/>
                <a:sym typeface="Yu Gothic" charset="0"/>
              </a:rPr>
              <a:t>第2レベル</a:t>
            </a:r>
            <a:endParaRPr lang="ko-KR" altLang="en-US">
              <a:latin typeface="Yu Gothic" charset="0"/>
              <a:ea typeface="Yu Gothic" charset="0"/>
              <a:sym typeface="Yu Gothic" charset="0"/>
            </a:endParaRPr>
          </a:p>
          <a:p>
            <a:pPr marL="1143000" indent="-228600" lvl="2">
              <a:buFont typeface="Arial"/>
              <a:buChar char="•"/>
            </a:pPr>
            <a:r>
              <a:rPr>
                <a:latin typeface="Yu Gothic" charset="0"/>
                <a:ea typeface="Yu Gothic" charset="0"/>
                <a:sym typeface="Yu Gothic" charset="0"/>
              </a:rPr>
              <a:t>レベル3</a:t>
            </a:r>
            <a:endParaRPr lang="ko-KR" altLang="en-US">
              <a:latin typeface="Yu Gothic" charset="0"/>
              <a:ea typeface="Yu Gothic" charset="0"/>
              <a:sym typeface="Yu Gothic" charset="0"/>
            </a:endParaRPr>
          </a:p>
          <a:p>
            <a:pPr marL="1600200" indent="-228600" lvl="3">
              <a:buFont typeface="Arial"/>
              <a:buChar char="•"/>
            </a:pPr>
            <a:r>
              <a:rPr>
                <a:latin typeface="Yu Gothic" charset="0"/>
                <a:ea typeface="Yu Gothic" charset="0"/>
                <a:sym typeface="Yu Gothic" charset="0"/>
              </a:rPr>
              <a:t>第4レベル</a:t>
            </a:r>
            <a:endParaRPr lang="ko-KR" altLang="en-US">
              <a:latin typeface="Yu Gothic" charset="0"/>
              <a:ea typeface="Yu Gothic" charset="0"/>
              <a:sym typeface="Yu Gothic" charset="0"/>
            </a:endParaRPr>
          </a:p>
          <a:p>
            <a:pPr marL="2057400" indent="-228600" lvl="4">
              <a:buFont typeface="Arial"/>
              <a:buChar char="•"/>
            </a:pPr>
            <a:r>
              <a:rPr>
                <a:latin typeface="Yu Gothic" charset="0"/>
                <a:ea typeface="Yu Gothic" charset="0"/>
                <a:sym typeface="Yu Gothic" charset="0"/>
              </a:rPr>
              <a:t>第5レベル</a:t>
            </a:r>
            <a:endParaRPr lang="ko-KR" altLang="en-US">
              <a:latin typeface="Yu Gothic" charset="0"/>
              <a:ea typeface="Yu Gothic" charset="0"/>
              <a:sym typeface="Yu Gothic" charset="0"/>
            </a:endParaRPr>
          </a:p>
        </p:txBody>
      </p:sp>
      <p:sp>
        <p:nvSpPr>
          <p:cNvPr id="7"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8"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9"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Rect 0"/>
          <p:cNvSpPr txBox="1">
            <a:spLocks noGrp="1"/>
          </p:cNvSpPr>
          <p:nvPr>
            <p:ph type="title"/>
          </p:nvPr>
        </p:nvSpPr>
        <p:spPr>
          <a:xfrm rot="0">
            <a:off x="838200" y="365125"/>
            <a:ext cx="10516235" cy="1326515"/>
          </a:xfrm>
          <a:prstGeom prst="rect"/>
        </p:spPr>
        <p:txBody>
          <a:bodyPr wrap="square" lIns="91440" tIns="45720" rIns="91440" bIns="45720" vert="horz" anchor="ctr">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4"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5"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3"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4"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Rect 0"/>
          <p:cNvSpPr txBox="1">
            <a:spLocks noGrp="1"/>
          </p:cNvSpPr>
          <p:nvPr>
            <p:ph type="title"/>
          </p:nvPr>
        </p:nvSpPr>
        <p:spPr>
          <a:xfrm rot="0">
            <a:off x="839470" y="457200"/>
            <a:ext cx="3932555" cy="1600835"/>
          </a:xfrm>
          <a:prstGeom prst="rect"/>
        </p:spPr>
        <p:txBody>
          <a:bodyPr wrap="square" lIns="91440" tIns="45720" rIns="91440" bIns="45720" vert="horz" anchor="b">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p:cNvSpPr>
          <p:nvPr>
            <p:ph type="obj"/>
          </p:nvPr>
        </p:nvSpPr>
        <p:spPr>
          <a:xfrm rot="0">
            <a:off x="5182870" y="987425"/>
            <a:ext cx="6172835" cy="4874895"/>
          </a:xfrm>
          <a:prstGeom prst="rect"/>
        </p:spPr>
        <p:txBody>
          <a:bodyPr wrap="square" lIns="91440" tIns="45720" rIns="91440" bIns="45720" vert="horz" anchor="t">
            <a:normAutofit fontScale="100000" lnSpcReduction="0"/>
          </a:bodyPr>
          <a:lstStyle>
            <a:lvl1pPr marL="0" indent="0">
              <a:defRPr lang="en-GB" altLang="en-US" sz="1800"/>
            </a:lvl1pPr>
            <a:lvl2pPr marL="0" indent="0">
              <a:defRPr lang="en-GB" altLang="en-US" sz="1800"/>
            </a:lvl2pPr>
            <a:lvl3pPr marL="0" indent="0">
              <a:defRPr lang="en-GB" altLang="en-US" sz="1800"/>
            </a:lvl3pPr>
            <a:lvl4pPr marL="0" indent="0">
              <a:defRPr lang="en-GB" altLang="en-US" sz="1800"/>
            </a:lvl4pPr>
            <a:lvl5pPr marL="0" indent="0">
              <a:defRPr lang="en-GB" altLang="en-US" sz="1800"/>
            </a:lvl5pPr>
          </a:lstStyle>
          <a:p>
            <a:pPr marL="228600" indent="-228600">
              <a:buFont typeface="Arial"/>
              <a:buChar char="•"/>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a:p>
            <a:pPr marL="685800" indent="-228600" lvl="1">
              <a:buFont typeface="Arial"/>
              <a:buChar char="•"/>
            </a:pPr>
            <a:r>
              <a:rPr>
                <a:latin typeface="Yu Gothic" charset="0"/>
                <a:ea typeface="Yu Gothic" charset="0"/>
                <a:sym typeface="Yu Gothic" charset="0"/>
              </a:rPr>
              <a:t>第2レベル</a:t>
            </a:r>
            <a:endParaRPr lang="ko-KR" altLang="en-US">
              <a:latin typeface="Yu Gothic" charset="0"/>
              <a:ea typeface="Yu Gothic" charset="0"/>
              <a:sym typeface="Yu Gothic" charset="0"/>
            </a:endParaRPr>
          </a:p>
          <a:p>
            <a:pPr marL="1143000" indent="-228600" lvl="2">
              <a:buFont typeface="Arial"/>
              <a:buChar char="•"/>
            </a:pPr>
            <a:r>
              <a:rPr>
                <a:latin typeface="Yu Gothic" charset="0"/>
                <a:ea typeface="Yu Gothic" charset="0"/>
                <a:sym typeface="Yu Gothic" charset="0"/>
              </a:rPr>
              <a:t>レベル3</a:t>
            </a:r>
            <a:endParaRPr lang="ko-KR" altLang="en-US">
              <a:latin typeface="Yu Gothic" charset="0"/>
              <a:ea typeface="Yu Gothic" charset="0"/>
              <a:sym typeface="Yu Gothic" charset="0"/>
            </a:endParaRPr>
          </a:p>
          <a:p>
            <a:pPr marL="1600200" indent="-228600" lvl="3">
              <a:buFont typeface="Arial"/>
              <a:buChar char="•"/>
            </a:pPr>
            <a:r>
              <a:rPr>
                <a:latin typeface="Yu Gothic" charset="0"/>
                <a:ea typeface="Yu Gothic" charset="0"/>
                <a:sym typeface="Yu Gothic" charset="0"/>
              </a:rPr>
              <a:t>第4レベル</a:t>
            </a:r>
            <a:endParaRPr lang="ko-KR" altLang="en-US">
              <a:latin typeface="Yu Gothic" charset="0"/>
              <a:ea typeface="Yu Gothic" charset="0"/>
              <a:sym typeface="Yu Gothic" charset="0"/>
            </a:endParaRPr>
          </a:p>
          <a:p>
            <a:pPr marL="2057400" indent="-228600" lvl="4">
              <a:buFont typeface="Arial"/>
              <a:buChar char="•"/>
            </a:pPr>
            <a:r>
              <a:rPr>
                <a:latin typeface="Yu Gothic" charset="0"/>
                <a:ea typeface="Yu Gothic" charset="0"/>
                <a:sym typeface="Yu Gothic" charset="0"/>
              </a:rPr>
              <a:t>第5レベル</a:t>
            </a:r>
            <a:endParaRPr lang="ko-KR" altLang="en-US">
              <a:latin typeface="Yu Gothic" charset="0"/>
              <a:ea typeface="Yu Gothic" charset="0"/>
              <a:sym typeface="Yu Gothic" charset="0"/>
            </a:endParaRPr>
          </a:p>
        </p:txBody>
      </p:sp>
      <p:sp>
        <p:nvSpPr>
          <p:cNvPr id="4" name="Rect 0"/>
          <p:cNvSpPr txBox="1">
            <a:spLocks noGrp="1"/>
          </p:cNvSpPr>
          <p:nvPr>
            <p:ph type="body"/>
          </p:nvPr>
        </p:nvSpPr>
        <p:spPr>
          <a:xfrm rot="0">
            <a:off x="839470" y="2057400"/>
            <a:ext cx="3932555" cy="3813175"/>
          </a:xfrm>
          <a:prstGeom prst="rect"/>
        </p:spPr>
        <p:txBody>
          <a:bodyPr wrap="square" lIns="91440" tIns="45720" rIns="91440" bIns="45720" vert="horz" anchor="t">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p:txBody>
      </p:sp>
      <p:sp>
        <p:nvSpPr>
          <p:cNvPr id="5"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6"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7"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37563447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Rect 0"/>
          <p:cNvSpPr txBox="1">
            <a:spLocks noGrp="1"/>
          </p:cNvSpPr>
          <p:nvPr>
            <p:ph type="title"/>
          </p:nvPr>
        </p:nvSpPr>
        <p:spPr>
          <a:xfrm rot="0">
            <a:off x="839470" y="457200"/>
            <a:ext cx="3932555" cy="1600835"/>
          </a:xfrm>
          <a:prstGeom prst="rect"/>
        </p:spPr>
        <p:txBody>
          <a:bodyPr wrap="square" lIns="91440" tIns="45720" rIns="91440" bIns="45720" vert="horz" anchor="b">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noChangeAspect="1"/>
          </p:cNvSpPr>
          <p:nvPr>
            <p:ph type="pic"/>
          </p:nvPr>
        </p:nvSpPr>
        <p:spPr>
          <a:xfrm rot="0">
            <a:off x="5182870" y="987425"/>
            <a:ext cx="6172835" cy="4874895"/>
          </a:xfrm>
          <a:prstGeom prst="rect"/>
        </p:spPr>
      </p:sp>
      <p:sp>
        <p:nvSpPr>
          <p:cNvPr id="4" name="Rect 0"/>
          <p:cNvSpPr txBox="1">
            <a:spLocks noGrp="1"/>
          </p:cNvSpPr>
          <p:nvPr>
            <p:ph type="body"/>
          </p:nvPr>
        </p:nvSpPr>
        <p:spPr>
          <a:xfrm rot="0">
            <a:off x="839470" y="2057400"/>
            <a:ext cx="3932555" cy="3813175"/>
          </a:xfrm>
          <a:prstGeom prst="rect"/>
        </p:spPr>
        <p:txBody>
          <a:bodyPr wrap="square" lIns="91440" tIns="45720" rIns="91440" bIns="45720" vert="horz" anchor="t">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p:txBody>
      </p:sp>
      <p:sp>
        <p:nvSpPr>
          <p:cNvPr id="5"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6"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7"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
        <p:cNvGrpSpPr/>
        <p:nvPr/>
      </p:nvGrpSpPr>
      <p:grpSpPr>
        <a:xfrm>
          <a:off x="0" y="0"/>
          <a:ext cx="0" cy="0"/>
          <a:chOff x="0" y="0"/>
          <a:chExt cx="0" cy="0"/>
        </a:xfrm>
      </p:grpSpPr>
      <p:sp>
        <p:nvSpPr>
          <p:cNvPr id="2" name="Rect 0"/>
          <p:cNvSpPr txBox="1">
            <a:spLocks noGrp="1"/>
          </p:cNvSpPr>
          <p:nvPr>
            <p:ph type="title"/>
          </p:nvPr>
        </p:nvSpPr>
        <p:spPr>
          <a:xfrm rot="0">
            <a:off x="838200" y="365125"/>
            <a:ext cx="10516235" cy="1326515"/>
          </a:xfrm>
          <a:prstGeom prst="rect"/>
        </p:spPr>
        <p:txBody>
          <a:bodyPr wrap="square" lIns="91440" tIns="45720" rIns="91440" bIns="45720" vert="horz" anchor="ctr">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p:cNvSpPr>
          <p:nvPr>
            <p:ph type="body" orient="vert"/>
          </p:nvPr>
        </p:nvSpPr>
        <p:spPr>
          <a:xfrm rot="0">
            <a:off x="838200" y="1825625"/>
            <a:ext cx="10516235" cy="4352925"/>
          </a:xfrm>
          <a:prstGeom prst="rect"/>
        </p:spPr>
        <p:txBody>
          <a:bodyPr wrap="square" lIns="91440" tIns="45720" rIns="91440" bIns="45720" vert="eaVert" anchor="t">
            <a:normAutofit fontScale="100000" lnSpcReduction="0"/>
          </a:bodyPr>
          <a:lstStyle>
            <a:lvl1pPr marL="0" indent="0">
              <a:defRPr lang="en-GB" altLang="en-US" sz="1800"/>
            </a:lvl1pPr>
            <a:lvl2pPr marL="0" indent="0">
              <a:defRPr lang="en-GB" altLang="en-US" sz="1800"/>
            </a:lvl2pPr>
            <a:lvl3pPr marL="0" indent="0">
              <a:defRPr lang="en-GB" altLang="en-US" sz="1800"/>
            </a:lvl3pPr>
            <a:lvl4pPr marL="0" indent="0">
              <a:defRPr lang="en-GB" altLang="en-US" sz="1800"/>
            </a:lvl4pPr>
            <a:lvl5pPr marL="0" indent="0">
              <a:defRPr lang="en-GB" altLang="en-US" sz="1800"/>
            </a:lvl5pPr>
          </a:lstStyle>
          <a:p>
            <a:pPr marL="228600" indent="-228600">
              <a:buFont typeface="Arial"/>
              <a:buChar char="•"/>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a:p>
            <a:pPr marL="685800" indent="-228600" lvl="1">
              <a:buFont typeface="Arial"/>
              <a:buChar char="•"/>
            </a:pPr>
            <a:r>
              <a:rPr>
                <a:latin typeface="Yu Gothic" charset="0"/>
                <a:ea typeface="Yu Gothic" charset="0"/>
                <a:sym typeface="Yu Gothic" charset="0"/>
              </a:rPr>
              <a:t>第2レベル</a:t>
            </a:r>
            <a:endParaRPr lang="ko-KR" altLang="en-US">
              <a:latin typeface="Yu Gothic" charset="0"/>
              <a:ea typeface="Yu Gothic" charset="0"/>
              <a:sym typeface="Yu Gothic" charset="0"/>
            </a:endParaRPr>
          </a:p>
          <a:p>
            <a:pPr marL="1143000" indent="-228600" lvl="2">
              <a:buFont typeface="Arial"/>
              <a:buChar char="•"/>
            </a:pPr>
            <a:r>
              <a:rPr>
                <a:latin typeface="Yu Gothic" charset="0"/>
                <a:ea typeface="Yu Gothic" charset="0"/>
                <a:sym typeface="Yu Gothic" charset="0"/>
              </a:rPr>
              <a:t>レベル3</a:t>
            </a:r>
            <a:endParaRPr lang="ko-KR" altLang="en-US">
              <a:latin typeface="Yu Gothic" charset="0"/>
              <a:ea typeface="Yu Gothic" charset="0"/>
              <a:sym typeface="Yu Gothic" charset="0"/>
            </a:endParaRPr>
          </a:p>
          <a:p>
            <a:pPr marL="1600200" indent="-228600" lvl="3">
              <a:buFont typeface="Arial"/>
              <a:buChar char="•"/>
            </a:pPr>
            <a:r>
              <a:rPr>
                <a:latin typeface="Yu Gothic" charset="0"/>
                <a:ea typeface="Yu Gothic" charset="0"/>
                <a:sym typeface="Yu Gothic" charset="0"/>
              </a:rPr>
              <a:t>第4レベル</a:t>
            </a:r>
            <a:endParaRPr lang="ko-KR" altLang="en-US">
              <a:latin typeface="Yu Gothic" charset="0"/>
              <a:ea typeface="Yu Gothic" charset="0"/>
              <a:sym typeface="Yu Gothic" charset="0"/>
            </a:endParaRPr>
          </a:p>
          <a:p>
            <a:pPr marL="2057400" indent="-228600" lvl="4">
              <a:buFont typeface="Arial"/>
              <a:buChar char="•"/>
            </a:pPr>
            <a:r>
              <a:rPr>
                <a:latin typeface="Yu Gothic" charset="0"/>
                <a:ea typeface="Yu Gothic" charset="0"/>
                <a:sym typeface="Yu Gothic" charset="0"/>
              </a:rPr>
              <a:t>第5レベル</a:t>
            </a:r>
            <a:endParaRPr lang="ko-KR" altLang="en-US">
              <a:latin typeface="Yu Gothic" charset="0"/>
              <a:ea typeface="Yu Gothic" charset="0"/>
              <a:sym typeface="Yu Gothic" charset="0"/>
            </a:endParaRPr>
          </a:p>
        </p:txBody>
      </p:sp>
      <p:sp>
        <p:nvSpPr>
          <p:cNvPr id="4"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5"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6"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
        <p:cNvGrpSpPr/>
        <p:nvPr/>
      </p:nvGrpSpPr>
      <p:grpSpPr>
        <a:xfrm>
          <a:off x="0" y="0"/>
          <a:ext cx="0" cy="0"/>
          <a:chOff x="0" y="0"/>
          <a:chExt cx="0" cy="0"/>
        </a:xfrm>
      </p:grpSpPr>
      <p:sp>
        <p:nvSpPr>
          <p:cNvPr id="2" name="Rect 0"/>
          <p:cNvSpPr txBox="1">
            <a:spLocks noGrp="1"/>
          </p:cNvSpPr>
          <p:nvPr>
            <p:ph type="title" orient="vert"/>
          </p:nvPr>
        </p:nvSpPr>
        <p:spPr>
          <a:xfrm rot="0">
            <a:off x="8724265" y="365125"/>
            <a:ext cx="2629535" cy="5813425"/>
          </a:xfrm>
          <a:prstGeom prst="rect"/>
        </p:spPr>
        <p:txBody>
          <a:bodyPr wrap="square" lIns="91440" tIns="45720" rIns="91440" bIns="45720" vert="eaVert" anchor="ctr">
            <a:normAutofit fontScale="100000" lnSpcReduction="0"/>
          </a:bodyPr>
          <a:lstStyle>
            <a:lvl1pPr marL="0" indent="0">
              <a:defRPr lang="en-GB" altLang="en-US" sz="1800"/>
            </a:lvl1pPr>
          </a:lstStyle>
          <a:p>
            <a:pPr marL="0" indent="0">
              <a:buFontTx/>
              <a:buNone/>
            </a:pPr>
            <a:r>
              <a:rPr>
                <a:latin typeface="Yu Gothic" charset="0"/>
                <a:ea typeface="Yu Gothic" charset="0"/>
                <a:sym typeface="Yu Gothic" charset="0"/>
              </a:rPr>
              <a:t>クリックしてタイトルを入力</a:t>
            </a:r>
            <a:endParaRPr lang="ko-KR" altLang="en-US">
              <a:latin typeface="Yu Gothic" charset="0"/>
              <a:ea typeface="Yu Gothic" charset="0"/>
              <a:sym typeface="Yu Gothic" charset="0"/>
            </a:endParaRPr>
          </a:p>
        </p:txBody>
      </p:sp>
      <p:sp>
        <p:nvSpPr>
          <p:cNvPr id="3" name="Rect 0"/>
          <p:cNvSpPr txBox="1">
            <a:spLocks noGrp="1"/>
          </p:cNvSpPr>
          <p:nvPr>
            <p:ph type="body" orient="vert"/>
          </p:nvPr>
        </p:nvSpPr>
        <p:spPr>
          <a:xfrm rot="0">
            <a:off x="837565" y="365125"/>
            <a:ext cx="7734935" cy="5813425"/>
          </a:xfrm>
          <a:prstGeom prst="rect"/>
        </p:spPr>
        <p:txBody>
          <a:bodyPr wrap="square" lIns="91440" tIns="45720" rIns="91440" bIns="45720" vert="eaVert" anchor="t">
            <a:normAutofit fontScale="100000" lnSpcReduction="0"/>
          </a:bodyPr>
          <a:lstStyle>
            <a:lvl1pPr marL="0" indent="0">
              <a:defRPr lang="en-GB" altLang="en-US" sz="1800"/>
            </a:lvl1pPr>
            <a:lvl2pPr marL="0" indent="0">
              <a:defRPr lang="en-GB" altLang="en-US" sz="1800"/>
            </a:lvl2pPr>
            <a:lvl3pPr marL="0" indent="0">
              <a:defRPr lang="en-GB" altLang="en-US" sz="1800"/>
            </a:lvl3pPr>
            <a:lvl4pPr marL="0" indent="0">
              <a:defRPr lang="en-GB" altLang="en-US" sz="1800"/>
            </a:lvl4pPr>
            <a:lvl5pPr marL="0" indent="0">
              <a:defRPr lang="en-GB" altLang="en-US" sz="1800"/>
            </a:lvl5pPr>
          </a:lstStyle>
          <a:p>
            <a:pPr marL="228600" indent="-228600">
              <a:buFont typeface="Arial"/>
              <a:buChar char="•"/>
            </a:pPr>
            <a:r>
              <a:rPr>
                <a:latin typeface="Yu Gothic" charset="0"/>
                <a:ea typeface="Yu Gothic" charset="0"/>
                <a:sym typeface="Yu Gothic" charset="0"/>
              </a:rPr>
              <a:t>クリックしてテキストを追加</a:t>
            </a:r>
            <a:endParaRPr lang="ko-KR" altLang="en-US">
              <a:latin typeface="Yu Gothic" charset="0"/>
              <a:ea typeface="Yu Gothic" charset="0"/>
              <a:sym typeface="Yu Gothic" charset="0"/>
            </a:endParaRPr>
          </a:p>
          <a:p>
            <a:pPr marL="685800" indent="-228600" lvl="1">
              <a:buFont typeface="Arial"/>
              <a:buChar char="•"/>
            </a:pPr>
            <a:r>
              <a:rPr>
                <a:latin typeface="Yu Gothic" charset="0"/>
                <a:ea typeface="Yu Gothic" charset="0"/>
                <a:sym typeface="Yu Gothic" charset="0"/>
              </a:rPr>
              <a:t>第2レベル</a:t>
            </a:r>
            <a:endParaRPr lang="ko-KR" altLang="en-US">
              <a:latin typeface="Yu Gothic" charset="0"/>
              <a:ea typeface="Yu Gothic" charset="0"/>
              <a:sym typeface="Yu Gothic" charset="0"/>
            </a:endParaRPr>
          </a:p>
          <a:p>
            <a:pPr marL="1143000" indent="-228600" lvl="2">
              <a:buFont typeface="Arial"/>
              <a:buChar char="•"/>
            </a:pPr>
            <a:r>
              <a:rPr>
                <a:latin typeface="Yu Gothic" charset="0"/>
                <a:ea typeface="Yu Gothic" charset="0"/>
                <a:sym typeface="Yu Gothic" charset="0"/>
              </a:rPr>
              <a:t>レベル3</a:t>
            </a:r>
            <a:endParaRPr lang="ko-KR" altLang="en-US">
              <a:latin typeface="Yu Gothic" charset="0"/>
              <a:ea typeface="Yu Gothic" charset="0"/>
              <a:sym typeface="Yu Gothic" charset="0"/>
            </a:endParaRPr>
          </a:p>
          <a:p>
            <a:pPr marL="1600200" indent="-228600" lvl="3">
              <a:buFont typeface="Arial"/>
              <a:buChar char="•"/>
            </a:pPr>
            <a:r>
              <a:rPr>
                <a:latin typeface="Yu Gothic" charset="0"/>
                <a:ea typeface="Yu Gothic" charset="0"/>
                <a:sym typeface="Yu Gothic" charset="0"/>
              </a:rPr>
              <a:t>第4レベル</a:t>
            </a:r>
            <a:endParaRPr lang="ko-KR" altLang="en-US">
              <a:latin typeface="Yu Gothic" charset="0"/>
              <a:ea typeface="Yu Gothic" charset="0"/>
              <a:sym typeface="Yu Gothic" charset="0"/>
            </a:endParaRPr>
          </a:p>
          <a:p>
            <a:pPr marL="2057400" indent="-228600" lvl="4">
              <a:buFont typeface="Arial"/>
              <a:buChar char="•"/>
            </a:pPr>
            <a:r>
              <a:rPr>
                <a:latin typeface="Yu Gothic" charset="0"/>
                <a:ea typeface="Yu Gothic" charset="0"/>
                <a:sym typeface="Yu Gothic" charset="0"/>
              </a:rPr>
              <a:t>第5レベル</a:t>
            </a:r>
            <a:endParaRPr lang="ko-KR" altLang="en-US">
              <a:latin typeface="Yu Gothic" charset="0"/>
              <a:ea typeface="Yu Gothic" charset="0"/>
              <a:sym typeface="Yu Gothic" charset="0"/>
            </a:endParaRPr>
          </a:p>
        </p:txBody>
      </p:sp>
      <p:sp>
        <p:nvSpPr>
          <p:cNvPr id="4"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datetime1">
              <a:rPr lang="ko-KR" altLang="en-US"/>
              <a:t>2025-06-23</a:t>
            </a:fld>
            <a:endParaRPr lang="ko-KR" altLang="en-US">
              <a:latin typeface="Yu Gothic" charset="0"/>
              <a:ea typeface="Yu Gothic" charset="0"/>
              <a:sym typeface="Yu Gothic" charset="0"/>
            </a:endParaRPr>
          </a:p>
        </p:txBody>
      </p:sp>
      <p:sp>
        <p:nvSpPr>
          <p:cNvPr id="5"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6"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lvl1pPr marL="0" indent="0">
              <a:defRPr lang="en-GB" altLang="en-US" sz="1800"/>
            </a:lvl1pPr>
          </a:lstStyle>
          <a:p>
            <a:pPr marL="0" indent="0">
              <a:buFontTx/>
              <a:buNone/>
            </a:pPr>
            <a:fld id="{B9320F77-B9A0-41C5-862A-B4B631284C64}" type="slidenum">
              <a:rPr>
                <a:latin typeface="Yu Gothic" charset="0"/>
                <a:ea typeface="Yu Gothic" charset="0"/>
                <a:sym typeface="Yu Gothic" charset="0"/>
              </a:rPr>
              <a:t>‹#›</a:t>
            </a:fld>
            <a:endParaRPr lang="ko-KR" altLang="en-US">
              <a:latin typeface="Yu Gothic" charset="0"/>
              <a:ea typeface="Yu Gothic" charset="0"/>
              <a:sym typeface="Yu Gothic" charset="0"/>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2778732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3126596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1290116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2258694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33139088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390469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1EFF43F4-488A-41B5-B695-6F3C208E8DCD}" type="datetimeFigureOut">
              <a:rPr kumimoji="1" lang="ja-JP" altLang="en-US" smtClean="0"/>
              <a:t>2023/9/7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3190501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Relationships xmlns="http://schemas.openxmlformats.org/package/2006/relationships"><Relationship Id="rId1" Type="http://schemas.openxmlformats.org/officeDocument/2006/relationships/slideLayout" Target="../slideLayouts/slideLayout12.xml"></Relationship><Relationship Id="rId2" Type="http://schemas.openxmlformats.org/officeDocument/2006/relationships/slideLayout" Target="../slideLayouts/slideLayout13.xml"></Relationship><Relationship Id="rId3" Type="http://schemas.openxmlformats.org/officeDocument/2006/relationships/slideLayout" Target="../slideLayouts/slideLayout14.xml"></Relationship><Relationship Id="rId4" Type="http://schemas.openxmlformats.org/officeDocument/2006/relationships/slideLayout" Target="../slideLayouts/slideLayout15.xml"></Relationship><Relationship Id="rId5" Type="http://schemas.openxmlformats.org/officeDocument/2006/relationships/slideLayout" Target="../slideLayouts/slideLayout16.xml"></Relationship><Relationship Id="rId6" Type="http://schemas.openxmlformats.org/officeDocument/2006/relationships/slideLayout" Target="../slideLayouts/slideLayout17.xml"></Relationship><Relationship Id="rId7" Type="http://schemas.openxmlformats.org/officeDocument/2006/relationships/slideLayout" Target="../slideLayouts/slideLayout18.xml"></Relationship><Relationship Id="rId8" Type="http://schemas.openxmlformats.org/officeDocument/2006/relationships/slideLayout" Target="../slideLayouts/slideLayout19.xml"></Relationship><Relationship Id="rId9" Type="http://schemas.openxmlformats.org/officeDocument/2006/relationships/slideLayout" Target="../slideLayouts/slideLayout20.xml"></Relationship><Relationship Id="rId10" Type="http://schemas.openxmlformats.org/officeDocument/2006/relationships/slideLayout" Target="../slideLayouts/slideLayout21.xml"></Relationship><Relationship Id="rId11" Type="http://schemas.openxmlformats.org/officeDocument/2006/relationships/slideLayout" Target="../slideLayouts/slideLayout22.xml"></Relationship><Relationship Id="rId12" Type="http://schemas.openxmlformats.org/officeDocument/2006/relationships/theme" Target="../theme/theme2.xml"></Relationshi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F43F4-488A-41B5-B695-6F3C208E8DCD}" type="datetimeFigureOut">
              <a:rPr kumimoji="1" lang="ja-JP" altLang="en-US" smtClean="0"/>
              <a:t>2023/9/7</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64C5A5-D7AE-49DF-A3F2-162FE3A559F7}" type="slidenum">
              <a:rPr kumimoji="1" lang="ja-JP" altLang="en-US" smtClean="0"/>
              <a:t>‹#›</a:t>
            </a:fld>
            <a:endParaRPr kumimoji="1" lang="ja-JP" altLang="en-US"/>
          </a:p>
        </p:txBody>
      </p:sp>
    </p:spTree>
    <p:extLst>
      <p:ext uri="{BB962C8B-B14F-4D97-AF65-F5344CB8AC3E}">
        <p14:creationId xmlns:p14="http://schemas.microsoft.com/office/powerpoint/2010/main" val="6844854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 0"/>
          <p:cNvSpPr txBox="1">
            <a:spLocks noGrp="1"/>
          </p:cNvSpPr>
          <p:nvPr>
            <p:ph type="title"/>
          </p:nvPr>
        </p:nvSpPr>
        <p:spPr>
          <a:xfrm rot="0">
            <a:off x="838200" y="365125"/>
            <a:ext cx="10516235" cy="1326515"/>
          </a:xfrm>
          <a:prstGeom prst="rect"/>
        </p:spPr>
        <p:txBody>
          <a:bodyPr wrap="square" lIns="91440" tIns="45720" rIns="91440" bIns="45720" vert="horz" anchor="ctr">
            <a:normAutofit fontScale="100000" lnSpcReduction="0"/>
          </a:bodyPr>
          <a:lstStyle/>
          <a:p>
            <a:pPr marL="0" indent="0">
              <a:buFontTx/>
              <a:buNone/>
            </a:pPr>
            <a:r>
              <a:rPr sz="1800">
                <a:latin typeface="Yu Gothic" charset="0"/>
                <a:ea typeface="Yu Gothic" charset="0"/>
                <a:sym typeface="Yu Gothic" charset="0"/>
              </a:rPr>
              <a:t>マスタータイトルのスタイルを編集</a:t>
            </a:r>
            <a:endParaRPr lang="ko-KR" altLang="en-US" sz="1800">
              <a:latin typeface="Yu Gothic" charset="0"/>
              <a:ea typeface="Yu Gothic" charset="0"/>
              <a:sym typeface="Yu Gothic" charset="0"/>
            </a:endParaRPr>
          </a:p>
        </p:txBody>
      </p:sp>
      <p:sp>
        <p:nvSpPr>
          <p:cNvPr id="3" name="Rect 0"/>
          <p:cNvSpPr txBox="1">
            <a:spLocks noGrp="1"/>
          </p:cNvSpPr>
          <p:nvPr>
            <p:ph type="body"/>
          </p:nvPr>
        </p:nvSpPr>
        <p:spPr>
          <a:xfrm rot="0">
            <a:off x="838200" y="1825625"/>
            <a:ext cx="10516235" cy="4352925"/>
          </a:xfrm>
          <a:prstGeom prst="rect"/>
        </p:spPr>
        <p:txBody>
          <a:bodyPr wrap="square" lIns="91440" tIns="45720" rIns="91440" bIns="45720" vert="horz" anchor="t">
            <a:normAutofit fontScale="100000" lnSpcReduction="0"/>
          </a:bodyPr>
          <a:lstStyle/>
          <a:p>
            <a:pPr marL="228600" indent="-228600">
              <a:buFont typeface="Arial"/>
              <a:buChar char="•"/>
            </a:pPr>
            <a:r>
              <a:rPr sz="1800">
                <a:latin typeface="Yu Gothic" charset="0"/>
                <a:ea typeface="Yu Gothic" charset="0"/>
                <a:sym typeface="Yu Gothic" charset="0"/>
              </a:rPr>
              <a:t>マスターサブタイトルのスタイルを編集</a:t>
            </a:r>
            <a:endParaRPr lang="ko-KR" altLang="en-US" sz="1800">
              <a:latin typeface="Yu Gothic" charset="0"/>
              <a:ea typeface="Yu Gothic" charset="0"/>
              <a:sym typeface="Yu Gothic" charset="0"/>
            </a:endParaRPr>
          </a:p>
          <a:p>
            <a:pPr marL="228600" indent="-228600">
              <a:buFont typeface="Arial"/>
              <a:buChar char="•"/>
            </a:pPr>
            <a:r>
              <a:rPr sz="1800">
                <a:latin typeface="Yu Gothic" charset="0"/>
                <a:ea typeface="Yu Gothic" charset="0"/>
                <a:sym typeface="Yu Gothic" charset="0"/>
              </a:rPr>
              <a:t>第2レベル</a:t>
            </a:r>
            <a:endParaRPr lang="ko-KR" altLang="en-US" sz="1800">
              <a:latin typeface="Yu Gothic" charset="0"/>
              <a:ea typeface="Yu Gothic" charset="0"/>
              <a:sym typeface="Yu Gothic" charset="0"/>
            </a:endParaRPr>
          </a:p>
          <a:p>
            <a:pPr marL="228600" indent="-228600">
              <a:buFont typeface="Arial"/>
              <a:buChar char="•"/>
            </a:pPr>
            <a:r>
              <a:rPr sz="1800">
                <a:latin typeface="Yu Gothic" charset="0"/>
                <a:ea typeface="Yu Gothic" charset="0"/>
                <a:sym typeface="Yu Gothic" charset="0"/>
              </a:rPr>
              <a:t>レベル3</a:t>
            </a:r>
            <a:endParaRPr lang="ko-KR" altLang="en-US" sz="1800">
              <a:latin typeface="Yu Gothic" charset="0"/>
              <a:ea typeface="Yu Gothic" charset="0"/>
              <a:sym typeface="Yu Gothic" charset="0"/>
            </a:endParaRPr>
          </a:p>
          <a:p>
            <a:pPr marL="228600" indent="-228600">
              <a:buFont typeface="Arial"/>
              <a:buChar char="•"/>
            </a:pPr>
            <a:r>
              <a:rPr sz="1800">
                <a:latin typeface="Yu Gothic" charset="0"/>
                <a:ea typeface="Yu Gothic" charset="0"/>
                <a:sym typeface="Yu Gothic" charset="0"/>
              </a:rPr>
              <a:t>第4レベル</a:t>
            </a:r>
            <a:endParaRPr lang="ko-KR" altLang="en-US" sz="1800">
              <a:latin typeface="Yu Gothic" charset="0"/>
              <a:ea typeface="Yu Gothic" charset="0"/>
              <a:sym typeface="Yu Gothic" charset="0"/>
            </a:endParaRPr>
          </a:p>
          <a:p>
            <a:pPr marL="228600" indent="-228600">
              <a:buFont typeface="Arial"/>
              <a:buChar char="•"/>
            </a:pPr>
            <a:r>
              <a:rPr sz="1800">
                <a:latin typeface="Yu Gothic" charset="0"/>
                <a:ea typeface="Yu Gothic" charset="0"/>
                <a:sym typeface="Yu Gothic" charset="0"/>
              </a:rPr>
              <a:t>第5レベル</a:t>
            </a:r>
            <a:endParaRPr lang="ko-KR" altLang="en-US" sz="1800">
              <a:latin typeface="Yu Gothic" charset="0"/>
              <a:ea typeface="Yu Gothic" charset="0"/>
              <a:sym typeface="Yu Gothic" charset="0"/>
            </a:endParaRPr>
          </a:p>
        </p:txBody>
      </p:sp>
      <p:sp>
        <p:nvSpPr>
          <p:cNvPr id="4" name="Rect 0"/>
          <p:cNvSpPr txBox="1">
            <a:spLocks noGrp="1"/>
          </p:cNvSpPr>
          <p:nvPr>
            <p:ph type="dt"/>
          </p:nvPr>
        </p:nvSpPr>
        <p:spPr>
          <a:xfrm rot="0">
            <a:off x="837565" y="6356350"/>
            <a:ext cx="2743835" cy="366395"/>
          </a:xfrm>
          <a:prstGeom prst="rect"/>
        </p:spPr>
        <p:txBody>
          <a:bodyPr wrap="square" lIns="91440" tIns="45720" rIns="91440" bIns="45720" vert="horz" anchor="ctr">
            <a:noAutofit/>
          </a:bodyPr>
          <a:lstStyle/>
          <a:p>
            <a:pPr marL="0" indent="0">
              <a:buFontTx/>
              <a:buNone/>
            </a:pPr>
            <a:fld id="{B9320F77-B9A0-41C5-862A-B4B631284C64}" type="datetime1">
              <a:rPr lang="ko-KR" altLang="en-US"/>
              <a:t>2025-06-23</a:t>
            </a:fld>
            <a:endParaRPr lang="ko-KR" altLang="en-US" sz="1800">
              <a:latin typeface="Yu Gothic" charset="0"/>
              <a:ea typeface="Yu Gothic" charset="0"/>
              <a:sym typeface="Yu Gothic" charset="0"/>
            </a:endParaRPr>
          </a:p>
        </p:txBody>
      </p:sp>
      <p:sp>
        <p:nvSpPr>
          <p:cNvPr id="5" name="Rect 0"/>
          <p:cNvSpPr txBox="1">
            <a:spLocks noGrp="1"/>
          </p:cNvSpPr>
          <p:nvPr>
            <p:ph type="ftr"/>
          </p:nvPr>
        </p:nvSpPr>
        <p:spPr>
          <a:xfrm rot="0">
            <a:off x="4038600" y="6356350"/>
            <a:ext cx="4115435" cy="366395"/>
          </a:xfrm>
          <a:prstGeom prst="rect"/>
        </p:spPr>
        <p:txBody>
          <a:bodyPr wrap="square" lIns="91440" tIns="45720" rIns="91440" bIns="45720" vert="horz" anchor="ctr">
            <a:noAutofit/>
          </a:bodyPr>
          <a:lstStyle/>
          <a:p>
            <a:pPr marL="0" indent="0">
              <a:buFontTx/>
              <a:buNone/>
            </a:pPr>
            <a:endParaRPr lang="ko-KR" altLang="en-US" sz="1800">
              <a:solidFill>
                <a:schemeClr val="tx1"/>
              </a:solidFill>
              <a:latin typeface="Calibri" charset="0"/>
              <a:ea typeface="Yu Gothic" charset="0"/>
              <a:sym typeface="Yu Gothic" charset="0"/>
            </a:endParaRPr>
          </a:p>
        </p:txBody>
      </p:sp>
      <p:sp>
        <p:nvSpPr>
          <p:cNvPr id="6" name="Rect 0"/>
          <p:cNvSpPr txBox="1">
            <a:spLocks noGrp="1"/>
          </p:cNvSpPr>
          <p:nvPr>
            <p:ph type="sldNum"/>
          </p:nvPr>
        </p:nvSpPr>
        <p:spPr>
          <a:xfrm rot="0">
            <a:off x="8609965" y="6356350"/>
            <a:ext cx="2743835" cy="366395"/>
          </a:xfrm>
          <a:prstGeom prst="rect"/>
        </p:spPr>
        <p:txBody>
          <a:bodyPr wrap="square" lIns="91440" tIns="45720" rIns="91440" bIns="45720" vert="horz" anchor="ctr">
            <a:noAutofit/>
          </a:bodyPr>
          <a:lstStyle/>
          <a:p>
            <a:pPr marL="0" indent="0">
              <a:buFontTx/>
              <a:buNone/>
            </a:pPr>
            <a:fld id="{B9320F77-B9A0-41C5-862A-B4B631284C64}" type="slidenum">
              <a:rPr sz="1800">
                <a:latin typeface="Yu Gothic" charset="0"/>
                <a:ea typeface="Yu Gothic" charset="0"/>
                <a:sym typeface="Yu Gothic" charset="0"/>
              </a:rPr>
              <a:t>‹#›</a:t>
            </a:fld>
            <a:endParaRPr lang="ko-KR" altLang="en-US" sz="1800">
              <a:latin typeface="Yu Gothic" charset="0"/>
              <a:ea typeface="Yu Gothic" charset="0"/>
              <a:sym typeface="Yu Gothic" charset="0"/>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mc:Choice xmlns:p14="http://schemas.microsoft.com/office/powerpoint/2010/main" Requires="p14">
      <p:transition spd="slow" p14:dur="2000"/>
    </mc:Choice>
    <mc:Fallback>
      <p:transition spd="slow"/>
    </mc:Fallback>
  </mc:AlternateContent>
  <p:txStyles>
    <p:titleStyle>
      <a:lvl1pPr algn="ctr" marL="0" indent="0" defTabSz="914400" latinLnBrk="1">
        <a:buNone/>
        <a:defRPr lang="ko-KR" smtClean="0" sz="4400" baseline="0">
          <a:solidFill>
            <a:schemeClr val="tx1"/>
          </a:solidFill>
          <a:latin typeface="+mn-lt"/>
          <a:ea typeface="+mn-ea"/>
          <a:cs typeface="+mn-cs"/>
        </a:defRPr>
      </a:lvl1pPr>
    </p:titleStyle>
    <p:bodyStyle>
      <a:lvl1pPr algn="l" marL="342900" indent="-342900" defTabSz="914400" latinLnBrk="1">
        <a:spcBef>
          <a:spcPct val="20000"/>
        </a:spcBef>
        <a:buFont typeface="Arial"/>
        <a:buChar char="0"/>
        <a:defRPr lang="ko-KR" smtClean="0" sz="2800" baseline="0">
          <a:solidFill>
            <a:schemeClr val="tx1"/>
          </a:solidFill>
          <a:latin typeface="+mn-lt"/>
          <a:ea typeface="+mn-ea"/>
          <a:cs typeface="+mn-cs"/>
        </a:defRPr>
      </a:lvl1pPr>
      <a:lvl2pPr lvl="1" marL="742950" indent="-285750" defTabSz="914400" latinLnBrk="1">
        <a:buChar char="-"/>
        <a:defRPr lang="ko-KR" smtClean="0" sz="2400"/>
      </a:lvl2pPr>
      <a:lvl3pPr lvl="2" marL="1143000" indent="-228600" defTabSz="914400" latinLnBrk="1">
        <a:buChar char="0"/>
        <a:defRPr lang="ko-KR" smtClean="0" sz="2000"/>
      </a:lvl3pPr>
      <a:lvl4pPr lvl="3" marL="1600200" indent="-228600" defTabSz="914400" latinLnBrk="1">
        <a:buChar char="-"/>
        <a:defRPr lang="ko-KR" smtClean="0" sz="1800"/>
      </a:lvl4pPr>
      <a:lvl5pPr lvl="4" marL="2057400" indent="-228600" defTabSz="914400" latinLnBrk="1">
        <a:buChar char="-69"/>
        <a:defRPr lang="ko-KR" smtClean="0" sz="1800"/>
      </a:lvl5pPr>
    </p:bodyStyle>
    <p:otherStyle>
      <a:lvl1pPr algn="l" marL="0" indent="0" defTabSz="914400" latinLnBrk="1">
        <a:buNone/>
        <a:defRPr lang="ko-KR" smtClean="0" sz="1800" baseline="0">
          <a:solidFill>
            <a:schemeClr val="tx1"/>
          </a:solidFill>
          <a:latin typeface="+mn-lt"/>
          <a:ea typeface="+mn-ea"/>
          <a:cs typeface="+mn-cs"/>
        </a:defRPr>
      </a:lvl1pPr>
      <a:lvl2pPr lvl="1" marL="457200" indent="0" defTabSz="914400" latinLnBrk="1">
        <a:defRPr lang="ko-KR" smtClean="0"/>
      </a:lvl2pPr>
      <a:lvl3pPr lvl="2" marL="914400" indent="0" defTabSz="914400" latinLnBrk="1">
        <a:defRPr lang="ko-KR" smtClean="0"/>
      </a:lvl3pPr>
      <a:lvl4pPr lvl="3" marL="1371600" indent="0" defTabSz="914400" latinLnBrk="1">
        <a:defRPr lang="ko-KR" smtClean="0"/>
      </a:lvl4pPr>
      <a:lvl5pPr lvl="4" marL="1828800" indent="0" defTabSz="914400" latinLnBrk="1">
        <a:defRPr lang="ko-KR" smtClean="0"/>
      </a:lvl5pPr>
    </p:otherStyle>
  </p:txStyles>
  <p:timing>
    <p:tnLst>
      <p:par>
        <p:cTn id="1" dur="indefinite" restart="never" nodeType="tmRoot"/>
      </p:par>
    </p:tnLst>
  </p:timing>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Relationship></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Relationship><Relationship Id="rId2" Type="http://schemas.openxmlformats.org/officeDocument/2006/relationships/image" Target="../media/fImage256277616141.png"></Relationship></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Relationship Id="rId2" Type="http://schemas.openxmlformats.org/officeDocument/2006/relationships/image" Target="../media/fImage26983541648467.png"></Relationship></Relationships>
</file>

<file path=ppt/slides/slide1.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680"/>
            <a:ext cx="9144635" cy="2388235"/>
          </a:xfrm>
        </p:spPr>
        <p:txBody>
          <a:bodyPr wrap="square" lIns="91440" tIns="45720" rIns="91440" bIns="45720" numCol="1" vert="horz" anchor="b">
            <a:normAutofit fontScale="100000" lnSpcReduction="0"/>
          </a:bodyPr>
          <a:lstStyle/>
          <a:p>
            <a:pPr marL="0" indent="0">
              <a:buFontTx/>
              <a:buNone/>
            </a:pPr>
            <a:r>
              <a:rPr sz="4800">
                <a:latin typeface="メイリオ" charset="0"/>
                <a:ea typeface="メイリオ" charset="0"/>
                <a:sym typeface="Yu Gothic" charset="0"/>
              </a:rPr>
              <a:t>侍&amp;忍者滅裂</a:t>
            </a:r>
            <a:endParaRPr lang="ko-KR" altLang="en-US" sz="4800"/>
          </a:p>
        </p:txBody>
      </p:sp>
      <p:sp>
        <p:nvSpPr>
          <p:cNvPr id="3" name="サブタイトル 2"/>
          <p:cNvSpPr>
            <a:spLocks noGrp="1"/>
          </p:cNvSpPr>
          <p:nvPr>
            <p:ph type="subTitle" idx="1"/>
          </p:nvPr>
        </p:nvSpPr>
        <p:spPr>
          <a:xfrm>
            <a:off x="1524000" y="3602355"/>
            <a:ext cx="9144635" cy="1656080"/>
          </a:xfrm>
        </p:spPr>
        <p:txBody>
          <a:bodyPr wrap="square" lIns="91440" tIns="45720" rIns="91440" bIns="45720" numCol="1" vert="horz" anchor="t">
            <a:normAutofit fontScale="100000" lnSpcReduction="0"/>
          </a:bodyPr>
          <a:lstStyle/>
          <a:p>
            <a:pPr marL="0" indent="0">
              <a:buFontTx/>
              <a:buNone/>
            </a:pPr>
            <a:r>
              <a:rPr lang="ja-JP" altLang="en-US">
                <a:latin typeface="メイリオ" charset="0"/>
                <a:ea typeface="メイリオ" charset="0"/>
              </a:rPr>
              <a:t> コンテンツ</a:t>
            </a:r>
            <a:r>
              <a:rPr lang="ja-JP" altLang="en-US">
                <a:latin typeface="メイリオ" charset="0"/>
                <a:ea typeface="メイリオ" charset="0"/>
              </a:rPr>
              <a:t>IT</a:t>
            </a:r>
            <a:r>
              <a:rPr lang="ja-JP" altLang="en-US">
                <a:latin typeface="メイリオ" charset="0"/>
                <a:ea typeface="メイリオ" charset="0"/>
              </a:rPr>
              <a:t>学科</a:t>
            </a:r>
            <a:r>
              <a:rPr lang="ja-JP" altLang="en-US">
                <a:latin typeface="メイリオ" charset="0"/>
                <a:ea typeface="メイリオ" charset="0"/>
              </a:rPr>
              <a:t> </a:t>
            </a:r>
            <a:r>
              <a:rPr lang="ja-JP" altLang="en-US">
                <a:latin typeface="メイリオ" charset="0"/>
                <a:ea typeface="メイリオ" charset="0"/>
              </a:rPr>
              <a:t>2</a:t>
            </a:r>
            <a:r>
              <a:rPr lang="ja-JP" altLang="en-US">
                <a:latin typeface="メイリオ" charset="0"/>
                <a:ea typeface="メイリオ" charset="0"/>
              </a:rPr>
              <a:t>0195253</a:t>
            </a:r>
            <a:r>
              <a:rPr lang="ja-JP" altLang="en-US">
                <a:latin typeface="メイリオ" charset="0"/>
                <a:ea typeface="メイリオ" charset="0"/>
              </a:rPr>
              <a:t> ジョ・ソングン</a:t>
            </a:r>
            <a:endParaRPr lang="ko-KR" altLang="en-US">
              <a:latin typeface="メイリオ" charset="0"/>
              <a:ea typeface="メイリオ" charset="0"/>
            </a:endParaRPr>
          </a:p>
        </p:txBody>
      </p:sp>
    </p:spTree>
    <p:extLst>
      <p:ext uri="{BB962C8B-B14F-4D97-AF65-F5344CB8AC3E}">
        <p14:creationId xmlns:p14="http://schemas.microsoft.com/office/powerpoint/2010/main" val="38653077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 0"/>
          <p:cNvSpPr>
            <a:spLocks/>
          </p:cNvSpPr>
          <p:nvPr/>
        </p:nvSpPr>
        <p:spPr>
          <a:xfrm rot="0">
            <a:off x="1233805" y="248285"/>
            <a:ext cx="9671685" cy="6362065"/>
          </a:xfrm>
          <a:prstGeom prst="rect"/>
          <a:solidFill>
            <a:schemeClr val="bg1"/>
          </a:solidFill>
          <a:ln>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rtl="0" algn="ctr" defTabSz="457200" eaLnBrk="1" latinLnBrk="0" hangingPunct="1">
              <a:buFontTx/>
              <a:buNone/>
            </a:pPr>
            <a:endParaRPr lang="ko-KR" altLang="en-US" sz="1460">
              <a:latin typeface="Calibri" charset="0"/>
              <a:ea typeface="맑은 고딕" charset="0"/>
              <a:sym typeface="Yu Gothic" charset="0"/>
            </a:endParaRPr>
          </a:p>
        </p:txBody>
      </p:sp>
      <p:sp>
        <p:nvSpPr>
          <p:cNvPr id="9" name="Rect 0"/>
          <p:cNvSpPr txBox="1">
            <a:spLocks noGrp="1"/>
          </p:cNvSpPr>
          <p:nvPr>
            <p:ph type="title"/>
          </p:nvPr>
        </p:nvSpPr>
        <p:spPr>
          <a:xfrm rot="0">
            <a:off x="1824355" y="365125"/>
            <a:ext cx="8545195" cy="1326515"/>
          </a:xfrm>
          <a:prstGeom prst="rect"/>
        </p:spPr>
        <p:txBody>
          <a:bodyPr wrap="square" lIns="91440" tIns="45720" rIns="91440" bIns="45720" vert="horz" anchor="ctr">
            <a:normAutofit fontScale="100000" lnSpcReduction="0"/>
          </a:bodyPr>
          <a:lstStyle/>
          <a:p>
            <a:pPr marL="0" indent="0" rtl="0" algn="l" defTabSz="914400" eaLnBrk="1" latinLnBrk="1" hangingPunct="1">
              <a:buFontTx/>
              <a:buNone/>
            </a:pPr>
            <a:r>
              <a:rPr sz="4400">
                <a:latin typeface="メイリオ" charset="0"/>
                <a:ea typeface="メイリオ" charset="0"/>
                <a:sym typeface="Yu Gothic" charset="0"/>
              </a:rPr>
              <a:t>侍&amp;忍者滅裂の紹介</a:t>
            </a:r>
            <a:endParaRPr lang="ko-KR" altLang="en-US" sz="4400">
              <a:latin typeface="メイリオ" charset="0"/>
              <a:ea typeface="メイリオ" charset="0"/>
              <a:sym typeface="Yu Gothic" charset="0"/>
            </a:endParaRPr>
          </a:p>
        </p:txBody>
      </p:sp>
      <p:sp>
        <p:nvSpPr>
          <p:cNvPr id="10" name="Rect 0"/>
          <p:cNvSpPr txBox="1">
            <a:spLocks noGrp="1"/>
          </p:cNvSpPr>
          <p:nvPr>
            <p:ph type="obj"/>
          </p:nvPr>
        </p:nvSpPr>
        <p:spPr>
          <a:xfrm rot="0">
            <a:off x="1797050" y="1553845"/>
            <a:ext cx="8545195" cy="4352925"/>
          </a:xfrm>
          <a:prstGeom prst="rect"/>
        </p:spPr>
        <p:txBody>
          <a:bodyPr wrap="square" lIns="91440" tIns="45720" rIns="91440" bIns="45720" vert="horz" anchor="t">
            <a:noAutofit/>
          </a:bodyPr>
          <a:lstStyle/>
          <a:p>
            <a:pPr marL="228600" indent="-228600" rtl="0" algn="l" defTabSz="914400" eaLnBrk="1" latinLnBrk="1" hangingPunct="1">
              <a:buFont typeface="Yu Gothic"/>
              <a:buChar char="•"/>
            </a:pPr>
            <a:r>
              <a:rPr sz="1600">
                <a:latin typeface="メイリオ" charset="0"/>
                <a:ea typeface="メイリオ" charset="0"/>
                <a:sym typeface="Yu Gothic" charset="0"/>
              </a:rPr>
              <a:t>プロジェクト制作条件</a:t>
            </a:r>
            <a:endParaRPr lang="ko-KR" altLang="en-US" sz="1600">
              <a:latin typeface="メイリオ" charset="0"/>
              <a:ea typeface="メイリオ" charset="0"/>
              <a:sym typeface="Yu Gothic" charset="0"/>
            </a:endParaRPr>
          </a:p>
          <a:p>
            <a:pPr marL="228600" indent="-228600" rtl="0" algn="l" defTabSz="914400" eaLnBrk="1" latinLnBrk="1" hangingPunct="1">
              <a:buFont typeface="Yu Gothic"/>
              <a:buChar char="•"/>
            </a:pPr>
            <a:r>
              <a:rPr sz="1600">
                <a:latin typeface="メイリオ" charset="0"/>
                <a:ea typeface="メイリオ" charset="0"/>
                <a:sym typeface="Yu Gothic" charset="0"/>
              </a:rPr>
              <a:t>1. （ユニティ·アセットストアであれ、グーグルで検索したサイトであれ、関係なく）無料アセットのみ許可。</a:t>
            </a:r>
            <a:endParaRPr lang="ko-KR" altLang="en-US" sz="1600">
              <a:latin typeface="メイリオ" charset="0"/>
              <a:ea typeface="メイリオ" charset="0"/>
              <a:sym typeface="Yu Gothic" charset="0"/>
            </a:endParaRPr>
          </a:p>
          <a:p>
            <a:pPr marL="228600" indent="-228600" rtl="0" algn="l" defTabSz="914400" eaLnBrk="1" latinLnBrk="1" hangingPunct="1">
              <a:buFont typeface="Yu Gothic"/>
              <a:buChar char="•"/>
            </a:pPr>
            <a:r>
              <a:rPr sz="1600">
                <a:latin typeface="メイリオ" charset="0"/>
                <a:ea typeface="メイリオ" charset="0"/>
                <a:sym typeface="Yu Gothic" charset="0"/>
              </a:rPr>
              <a:t>2. 他の人がすでに作っておいたプロジェクトの上に若干のキャラクター変更及び機能追加を通じて完成するのではなく、プロジェクトの核心を成す内容は自分が製作すること。</a:t>
            </a:r>
            <a:endParaRPr lang="ko-KR" altLang="en-US" sz="1600">
              <a:latin typeface="メイリオ" charset="0"/>
              <a:ea typeface="メイリオ" charset="0"/>
              <a:sym typeface="Yu Gothic" charset="0"/>
            </a:endParaRPr>
          </a:p>
          <a:p>
            <a:pPr marL="228600" indent="-228600" rtl="0" algn="l" defTabSz="914400" eaLnBrk="1" latinLnBrk="1" hangingPunct="1">
              <a:buFont typeface="Yu Gothic"/>
              <a:buChar char="•"/>
            </a:pPr>
            <a:r>
              <a:rPr sz="1600">
                <a:latin typeface="メイリオ" charset="0"/>
                <a:ea typeface="メイリオ" charset="0"/>
                <a:sym typeface="Yu Gothic" charset="0"/>
              </a:rPr>
              <a:t>3. 他の人がすでに作っておいたプロジェクトで自分が使えそうな機能が実装されたスクリプトを持ってきて、自分のプロジェクトに修正を許可。</a:t>
            </a:r>
            <a:endParaRPr lang="ko-KR" altLang="en-US" sz="1600">
              <a:latin typeface="メイリオ" charset="0"/>
              <a:ea typeface="メイリオ" charset="0"/>
              <a:sym typeface="Yu Gothic" charset="0"/>
            </a:endParaRPr>
          </a:p>
          <a:p>
            <a:pPr marL="228600" indent="-228600" rtl="0" algn="l" defTabSz="914400" eaLnBrk="1" latinLnBrk="1" hangingPunct="1">
              <a:buFont typeface="Yu Gothic"/>
              <a:buChar char="•"/>
            </a:pPr>
            <a:r>
              <a:rPr sz="1600">
                <a:latin typeface="メイリオ" charset="0"/>
                <a:ea typeface="メイリオ" charset="0"/>
                <a:sym typeface="Yu Gothic" charset="0"/>
              </a:rPr>
              <a:t>4. 他の人がすでに作っておいたプロジェクトで気に入った3Dモデルを持ってきて私のプロジェクトに挿入許容。</a:t>
            </a:r>
            <a:endParaRPr lang="ko-KR" altLang="en-US" sz="1600">
              <a:latin typeface="メイリオ" charset="0"/>
              <a:ea typeface="メイリオ" charset="0"/>
              <a:sym typeface="Yu Gothic" charset="0"/>
            </a:endParaRPr>
          </a:p>
          <a:p>
            <a:pPr marL="228600" indent="-228600" rtl="0" algn="l" defTabSz="914400" eaLnBrk="1" latinLnBrk="1" hangingPunct="1">
              <a:buFont typeface="Yu Gothic"/>
              <a:buChar char="•"/>
            </a:pPr>
            <a:r>
              <a:rPr sz="1600">
                <a:latin typeface="メイリオ" charset="0"/>
                <a:ea typeface="メイリオ" charset="0"/>
                <a:sym typeface="Yu Gothic" charset="0"/>
              </a:rPr>
              <a:t>5. 他の人が既に作っておいたマップまたはSceneは（若干の変更を経ても）内のプロジェクトに挿入不可。 4と似ていて紛らわしいと思いますが、変更した部分がほとんどないと感じる場合は無条件に盗作と判断できるので、他のプロジェクトのマップを持ってきたければコンセプトだけを参考にして直接物体を全て配置。</a:t>
            </a:r>
            <a:endParaRPr lang="ko-KR" altLang="en-US" sz="1600">
              <a:latin typeface="メイリオ" charset="0"/>
              <a:ea typeface="メイリオ" charset="0"/>
              <a:sym typeface="Yu Gothic" charset="0"/>
            </a:endParaRPr>
          </a:p>
          <a:p>
            <a:pPr marL="228600" indent="-228600" rtl="0" algn="l" defTabSz="914400" eaLnBrk="1" latinLnBrk="1" hangingPunct="1">
              <a:buFont typeface="Yu Gothic"/>
              <a:buChar char="•"/>
            </a:pPr>
            <a:r>
              <a:rPr sz="1600">
                <a:latin typeface="メイリオ" charset="0"/>
                <a:ea typeface="メイリオ" charset="0"/>
                <a:sym typeface="Yu Gothic" charset="0"/>
              </a:rPr>
              <a:t>6. 他の人がすでに作っておいたマップだが、このマップが単一種類のアセットを敷いた配置であるだけなら、私のプロジェクトに挿入許容。例えば、波打つ水を具現するために床が上下に動いたりするアニメーションが具現されたタイルだけで構成されたマップなら許容。 許容されない、例えばカートライダー、マリオカートのような多様な物体がたくさん含まれたマップを持ってくること。</a:t>
            </a:r>
            <a:endParaRPr lang="ko-KR" altLang="en-US" sz="1600">
              <a:latin typeface="メイリオ" charset="0"/>
              <a:ea typeface="メイリオ" charset="0"/>
              <a:sym typeface="Yu Gothic" charset="0"/>
            </a:endParaRPr>
          </a:p>
        </p:txBody>
      </p:sp>
    </p:spTree>
  </p:cSld>
  <p:clrMapOvr>
    <a:masterClrMapping/>
  </p:clrMapOvr>
  <mc:AlternateContent xmlns:mc="http://schemas.openxmlformats.org/markup-compatibility/2006">
    <mc:Choice xmlns:p14="http://schemas.microsoft.com/office/powerpoint/2010/main" Requires="p14">
      <p:transition spd="slow" p14:dur="5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 0"/>
          <p:cNvSpPr>
            <a:spLocks/>
          </p:cNvSpPr>
          <p:nvPr/>
        </p:nvSpPr>
        <p:spPr>
          <a:xfrm rot="0">
            <a:off x="1233805" y="248285"/>
            <a:ext cx="9671685" cy="6362065"/>
          </a:xfrm>
          <a:prstGeom prst="rect"/>
          <a:solidFill>
            <a:schemeClr val="bg1"/>
          </a:solidFill>
          <a:ln>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rtl="0" algn="ctr" defTabSz="457200" eaLnBrk="1" latinLnBrk="0" hangingPunct="1">
              <a:buFontTx/>
              <a:buNone/>
            </a:pPr>
            <a:endParaRPr lang="ko-KR" altLang="en-US" sz="1460">
              <a:latin typeface="Calibri" charset="0"/>
              <a:ea typeface="맑은 고딕" charset="0"/>
              <a:sym typeface="Yu Gothic" charset="0"/>
            </a:endParaRPr>
          </a:p>
        </p:txBody>
      </p:sp>
      <p:sp>
        <p:nvSpPr>
          <p:cNvPr id="9" name="Rect 0"/>
          <p:cNvSpPr txBox="1">
            <a:spLocks noGrp="1"/>
          </p:cNvSpPr>
          <p:nvPr>
            <p:ph type="title"/>
          </p:nvPr>
        </p:nvSpPr>
        <p:spPr>
          <a:xfrm rot="0">
            <a:off x="1824355" y="365125"/>
            <a:ext cx="8545195" cy="1326515"/>
          </a:xfrm>
          <a:prstGeom prst="rect"/>
        </p:spPr>
        <p:txBody>
          <a:bodyPr wrap="square" lIns="91440" tIns="45720" rIns="91440" bIns="45720" vert="horz" anchor="ctr">
            <a:normAutofit fontScale="100000" lnSpcReduction="0"/>
          </a:bodyPr>
          <a:lstStyle/>
          <a:p>
            <a:pPr marL="0" indent="0" rtl="0" algn="l" defTabSz="914400" eaLnBrk="1" latinLnBrk="1" hangingPunct="1">
              <a:buFontTx/>
              <a:buNone/>
            </a:pPr>
            <a:r>
              <a:rPr sz="4400">
                <a:latin typeface="メイリオ" charset="0"/>
                <a:ea typeface="メイリオ" charset="0"/>
                <a:sym typeface="Yu Gothic" charset="0"/>
              </a:rPr>
              <a:t>侍&amp;忍者滅裂の紹介</a:t>
            </a:r>
            <a:endParaRPr lang="ko-KR" altLang="en-US" sz="4400">
              <a:latin typeface="メイリオ" charset="0"/>
              <a:ea typeface="メイリオ" charset="0"/>
              <a:sym typeface="Yu Gothic" charset="0"/>
            </a:endParaRPr>
          </a:p>
        </p:txBody>
      </p:sp>
      <p:sp>
        <p:nvSpPr>
          <p:cNvPr id="10" name="Rect 0"/>
          <p:cNvSpPr txBox="1">
            <a:spLocks noGrp="1"/>
          </p:cNvSpPr>
          <p:nvPr>
            <p:ph type="obj"/>
          </p:nvPr>
        </p:nvSpPr>
        <p:spPr>
          <a:xfrm rot="0">
            <a:off x="1824355" y="1825625"/>
            <a:ext cx="8545195" cy="4352925"/>
          </a:xfrm>
          <a:prstGeom prst="rect"/>
        </p:spPr>
        <p:txBody>
          <a:bodyPr wrap="square" lIns="91440" tIns="45720" rIns="91440" bIns="45720" vert="horz" anchor="t">
            <a:normAutofit fontScale="100000" lnSpcReduction="0"/>
          </a:bodyPr>
          <a:lstStyle/>
          <a:p>
            <a:pPr marL="228600" indent="-228600" rtl="0" algn="l" defTabSz="914400" eaLnBrk="1" latinLnBrk="1" hangingPunct="1">
              <a:buFont typeface="Yu Gothic"/>
              <a:buChar char="•"/>
            </a:pPr>
            <a:r>
              <a:rPr sz="2800">
                <a:latin typeface="メイリオ" charset="0"/>
                <a:ea typeface="メイリオ" charset="0"/>
                <a:sym typeface="Yu Gothic" charset="0"/>
              </a:rPr>
              <a:t>江戸時代の日本のある村の中で主人公を襲うために追ってくる多数の敵（侍、忍者）を剣（日本刀）で始末するサバイバルゲームです。 </a:t>
            </a:r>
            <a:endParaRPr lang="ko-KR" altLang="en-US" sz="2800">
              <a:latin typeface="メイリオ" charset="0"/>
              <a:ea typeface="メイリオ" charset="0"/>
              <a:sym typeface="Yu Gothic" charset="0"/>
            </a:endParaRPr>
          </a:p>
          <a:p>
            <a:pPr marL="228600" indent="-228600" rtl="0" algn="l" defTabSz="914400" eaLnBrk="1" latinLnBrk="1" hangingPunct="1">
              <a:buFont typeface="Yu Gothic"/>
              <a:buChar char="•"/>
            </a:pPr>
            <a:r>
              <a:rPr sz="2800">
                <a:latin typeface="メイリオ" charset="0"/>
                <a:ea typeface="メイリオ" charset="0"/>
                <a:sym typeface="Yu Gothic" charset="0"/>
              </a:rPr>
              <a:t>ラグナロク+FPSがベースになりますが、完全なシューティングではなく、主に剣で斬り、補助武器を投げたり、剣風を発射したりします。</a:t>
            </a:r>
            <a:endParaRPr lang="ko-KR" altLang="en-US" sz="2800">
              <a:latin typeface="メイリオ" charset="0"/>
              <a:ea typeface="メイリオ" charset="0"/>
              <a:sym typeface="Yu Gothic" charset="0"/>
            </a:endParaRPr>
          </a:p>
          <a:p>
            <a:pPr marL="228600" indent="-228600" rtl="0" algn="l" defTabSz="914400" eaLnBrk="1" latinLnBrk="1" hangingPunct="1">
              <a:buFont typeface="Yu Gothic"/>
              <a:buChar char="•"/>
            </a:pPr>
            <a:r>
              <a:rPr sz="2800">
                <a:latin typeface="メイリオ" charset="0"/>
                <a:ea typeface="メイリオ" charset="0"/>
                <a:sym typeface="Yu Gothic" charset="0"/>
              </a:rPr>
              <a:t>主人公キャラクターは方向キーまたはW/A/S/Dを押して前後左右に移動でき、スペースバーを押すたびに剣を振り回して敵を攻撃します。</a:t>
            </a:r>
            <a:endParaRPr lang="ko-KR" altLang="en-US" sz="2800">
              <a:latin typeface="メイリオ" charset="0"/>
              <a:ea typeface="メイリオ" charset="0"/>
              <a:sym typeface="Yu Gothic" charset="0"/>
            </a:endParaRPr>
          </a:p>
        </p:txBody>
      </p:sp>
    </p:spTree>
  </p:cSld>
  <p:clrMapOvr>
    <a:masterClrMapping/>
  </p:clrMapOvr>
  <mc:AlternateContent xmlns:mc="http://schemas.openxmlformats.org/markup-compatibility/2006">
    <mc:Choice xmlns:p14="http://schemas.microsoft.com/office/powerpoint/2010/main" Requires="p14">
      <p:transition spd="slow" p14:dur="5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 0"/>
          <p:cNvSpPr>
            <a:spLocks/>
          </p:cNvSpPr>
          <p:nvPr/>
        </p:nvSpPr>
        <p:spPr>
          <a:xfrm rot="0">
            <a:off x="1233805" y="248285"/>
            <a:ext cx="9671685" cy="6362065"/>
          </a:xfrm>
          <a:prstGeom prst="rect"/>
          <a:solidFill>
            <a:schemeClr val="bg1"/>
          </a:solidFill>
          <a:ln>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rtl="0" algn="ctr" defTabSz="457200" eaLnBrk="1" latinLnBrk="0" hangingPunct="1">
              <a:buFontTx/>
              <a:buNone/>
            </a:pPr>
            <a:endParaRPr lang="ko-KR" altLang="en-US" sz="1460">
              <a:latin typeface="Calibri" charset="0"/>
              <a:ea typeface="맑은 고딕" charset="0"/>
              <a:sym typeface="Yu Gothic" charset="0"/>
            </a:endParaRPr>
          </a:p>
        </p:txBody>
      </p:sp>
      <p:sp>
        <p:nvSpPr>
          <p:cNvPr id="9" name="Rect 0"/>
          <p:cNvSpPr txBox="1">
            <a:spLocks noGrp="1"/>
          </p:cNvSpPr>
          <p:nvPr>
            <p:ph type="title"/>
          </p:nvPr>
        </p:nvSpPr>
        <p:spPr>
          <a:xfrm rot="0">
            <a:off x="1824355" y="365125"/>
            <a:ext cx="8545195" cy="1326515"/>
          </a:xfrm>
          <a:prstGeom prst="rect"/>
        </p:spPr>
        <p:txBody>
          <a:bodyPr wrap="square" lIns="91440" tIns="45720" rIns="91440" bIns="45720" vert="horz" anchor="ctr">
            <a:normAutofit fontScale="100000" lnSpcReduction="0"/>
          </a:bodyPr>
          <a:lstStyle/>
          <a:p>
            <a:pPr marL="0" indent="0" rtl="0" algn="l" defTabSz="914400" eaLnBrk="1" latinLnBrk="1" hangingPunct="1">
              <a:buFontTx/>
              <a:buNone/>
            </a:pPr>
            <a:r>
              <a:rPr sz="4400">
                <a:latin typeface="メイリオ" charset="0"/>
                <a:ea typeface="メイリオ" charset="0"/>
                <a:sym typeface="Yu Gothic" charset="0"/>
              </a:rPr>
              <a:t>侍&amp;忍者滅裂の紹介</a:t>
            </a:r>
            <a:endParaRPr lang="ko-KR" altLang="en-US" sz="4400">
              <a:latin typeface="メイリオ" charset="0"/>
              <a:ea typeface="メイリオ" charset="0"/>
              <a:sym typeface="Yu Gothic" charset="0"/>
            </a:endParaRPr>
          </a:p>
        </p:txBody>
      </p:sp>
      <p:sp>
        <p:nvSpPr>
          <p:cNvPr id="10" name="Rect 0"/>
          <p:cNvSpPr txBox="1">
            <a:spLocks noGrp="1"/>
          </p:cNvSpPr>
          <p:nvPr>
            <p:ph type="obj"/>
          </p:nvPr>
        </p:nvSpPr>
        <p:spPr>
          <a:xfrm rot="0">
            <a:off x="1824355" y="1825625"/>
            <a:ext cx="8545195" cy="4352925"/>
          </a:xfrm>
          <a:prstGeom prst="rect"/>
        </p:spPr>
        <p:txBody>
          <a:bodyPr wrap="square" lIns="91440" tIns="45720" rIns="91440" bIns="45720" vert="horz" anchor="t">
            <a:noAutofit/>
          </a:bodyPr>
          <a:lstStyle/>
          <a:p>
            <a:pPr marL="228600" indent="-228600" rtl="0" algn="l" defTabSz="914400" eaLnBrk="1" latinLnBrk="1" hangingPunct="1">
              <a:buFont typeface="Yu Gothic"/>
              <a:buChar char="•"/>
            </a:pPr>
            <a:r>
              <a:rPr sz="2700">
                <a:latin typeface="メイリオ" charset="0"/>
                <a:ea typeface="メイリオ" charset="0"/>
                <a:sym typeface="Yu Gothic" charset="0"/>
              </a:rPr>
              <a:t>ゲーム開始ボタンを押すと、男性キャラクター(SOUTA)か女性キャラクター(ARISA)のどちらかを選択できるウィンドウを表示して選択すると、そのキャラクターは剣を持ったまま戦場に登場します。</a:t>
            </a:r>
            <a:endParaRPr lang="ko-KR" altLang="en-US" sz="2700">
              <a:latin typeface="メイリオ" charset="0"/>
              <a:ea typeface="メイリオ" charset="0"/>
              <a:sym typeface="Yu Gothic" charset="0"/>
            </a:endParaRPr>
          </a:p>
          <a:p>
            <a:pPr marL="228600" indent="-228600" rtl="0" algn="l" defTabSz="914400" eaLnBrk="1" latinLnBrk="1" hangingPunct="1">
              <a:buFont typeface="Yu Gothic"/>
              <a:buChar char="•"/>
            </a:pPr>
            <a:r>
              <a:rPr sz="2700">
                <a:latin typeface="メイリオ" charset="0"/>
                <a:ea typeface="メイリオ" charset="0"/>
                <a:sym typeface="Yu Gothic" charset="0"/>
              </a:rPr>
              <a:t>UIにはHP(体力)、MP(マナー)、SP(速く走れる能力)があり、MPとSPは残量がMAXでない場合、時間が経つたびに自動的に回復します。</a:t>
            </a:r>
            <a:endParaRPr lang="ko-KR" altLang="en-US" sz="2700">
              <a:latin typeface="メイリオ" charset="0"/>
              <a:ea typeface="メイリオ" charset="0"/>
              <a:sym typeface="Yu Gothic" charset="0"/>
            </a:endParaRPr>
          </a:p>
          <a:p>
            <a:pPr marL="228600" indent="-228600" rtl="0" algn="l" defTabSz="914400" eaLnBrk="1" latinLnBrk="1" hangingPunct="1">
              <a:buFont typeface="Yu Gothic"/>
              <a:buChar char="•"/>
            </a:pPr>
            <a:r>
              <a:rPr sz="2700">
                <a:latin typeface="メイリオ" charset="0"/>
                <a:ea typeface="メイリオ" charset="0"/>
                <a:sym typeface="Yu Gothic" charset="0"/>
              </a:rPr>
              <a:t>敵を始末すると寿司や補助武器がドロップされますが、寿司を獲得するとHPが回復し、補助武器を獲得すると主人公のキャラクターも補助武器を投げることができます。</a:t>
            </a:r>
            <a:endParaRPr lang="ko-KR" altLang="en-US" sz="2700">
              <a:latin typeface="メイリオ" charset="0"/>
              <a:ea typeface="メイリオ" charset="0"/>
              <a:sym typeface="Yu Gothic" charset="0"/>
            </a:endParaRPr>
          </a:p>
        </p:txBody>
      </p:sp>
    </p:spTree>
  </p:cSld>
  <p:clrMapOvr>
    <a:masterClrMapping/>
  </p:clrMapOvr>
  <mc:AlternateContent xmlns:mc="http://schemas.openxmlformats.org/markup-compatibility/2006">
    <mc:Choice xmlns:p14="http://schemas.microsoft.com/office/powerpoint/2010/main" Requires="p14">
      <p:transition spd="slow" p14:dur="5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 0"/>
          <p:cNvSpPr>
            <a:spLocks/>
          </p:cNvSpPr>
          <p:nvPr/>
        </p:nvSpPr>
        <p:spPr>
          <a:xfrm rot="0">
            <a:off x="1233805" y="248285"/>
            <a:ext cx="9671685" cy="6362065"/>
          </a:xfrm>
          <a:prstGeom prst="rect"/>
          <a:solidFill>
            <a:schemeClr val="bg1"/>
          </a:solidFill>
          <a:ln>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rtl="0" algn="ctr" defTabSz="457200" eaLnBrk="1" latinLnBrk="0" hangingPunct="1">
              <a:buFontTx/>
              <a:buNone/>
            </a:pPr>
            <a:endParaRPr lang="ko-KR" altLang="en-US" sz="1460">
              <a:latin typeface="Calibri" charset="0"/>
              <a:ea typeface="맑은 고딕" charset="0"/>
              <a:sym typeface="Yu Gothic" charset="0"/>
            </a:endParaRPr>
          </a:p>
        </p:txBody>
      </p:sp>
      <p:sp>
        <p:nvSpPr>
          <p:cNvPr id="9" name="Rect 0"/>
          <p:cNvSpPr txBox="1">
            <a:spLocks noGrp="1"/>
          </p:cNvSpPr>
          <p:nvPr>
            <p:ph type="title"/>
          </p:nvPr>
        </p:nvSpPr>
        <p:spPr>
          <a:xfrm rot="0">
            <a:off x="1824355" y="365125"/>
            <a:ext cx="8545195" cy="1326515"/>
          </a:xfrm>
          <a:prstGeom prst="rect"/>
        </p:spPr>
        <p:txBody>
          <a:bodyPr wrap="square" lIns="91440" tIns="45720" rIns="91440" bIns="45720" vert="horz" anchor="ctr">
            <a:normAutofit fontScale="100000" lnSpcReduction="0"/>
          </a:bodyPr>
          <a:lstStyle/>
          <a:p>
            <a:pPr marL="0" indent="0" rtl="0" algn="l" defTabSz="914400" eaLnBrk="1" latinLnBrk="1" hangingPunct="1">
              <a:buFontTx/>
              <a:buNone/>
            </a:pPr>
            <a:r>
              <a:rPr sz="4400">
                <a:latin typeface="メイリオ" charset="0"/>
                <a:ea typeface="メイリオ" charset="0"/>
                <a:sym typeface="Yu Gothic" charset="0"/>
              </a:rPr>
              <a:t>侍&amp;忍者滅裂の紹介</a:t>
            </a:r>
            <a:endParaRPr lang="ko-KR" altLang="en-US" sz="4400">
              <a:latin typeface="メイリオ" charset="0"/>
              <a:ea typeface="メイリオ" charset="0"/>
              <a:sym typeface="Yu Gothic" charset="0"/>
            </a:endParaRPr>
          </a:p>
        </p:txBody>
      </p:sp>
      <p:sp>
        <p:nvSpPr>
          <p:cNvPr id="10" name="Rect 0"/>
          <p:cNvSpPr txBox="1">
            <a:spLocks noGrp="1"/>
          </p:cNvSpPr>
          <p:nvPr>
            <p:ph type="obj"/>
          </p:nvPr>
        </p:nvSpPr>
        <p:spPr>
          <a:xfrm rot="0">
            <a:off x="1824355" y="1825625"/>
            <a:ext cx="8545195" cy="4352925"/>
          </a:xfrm>
          <a:prstGeom prst="rect"/>
        </p:spPr>
        <p:txBody>
          <a:bodyPr wrap="square" lIns="91440" tIns="45720" rIns="91440" bIns="45720" vert="horz" anchor="t">
            <a:noAutofit/>
          </a:bodyPr>
          <a:lstStyle/>
          <a:p>
            <a:pPr marL="228600" indent="-228600" rtl="0" algn="l" defTabSz="914400" eaLnBrk="1" latinLnBrk="1" hangingPunct="1">
              <a:buFont typeface="Yu Gothic"/>
              <a:buChar char="•"/>
            </a:pPr>
            <a:r>
              <a:rPr sz="2700">
                <a:latin typeface="メイリオ" charset="0"/>
                <a:ea typeface="メイリオ" charset="0"/>
                <a:sym typeface="Yu Gothic" charset="0"/>
              </a:rPr>
              <a:t>左側のShiftキーを押した状態でスペースバーを押すと、MPを少量消耗して検機を遠くに発射します。</a:t>
            </a:r>
            <a:endParaRPr lang="ko-KR" altLang="en-US" sz="2700">
              <a:latin typeface="メイリオ" charset="0"/>
              <a:ea typeface="メイリオ" charset="0"/>
              <a:sym typeface="Yu Gothic" charset="0"/>
            </a:endParaRPr>
          </a:p>
          <a:p>
            <a:pPr marL="228600" indent="-228600" rtl="0" algn="l" defTabSz="914400" eaLnBrk="1" latinLnBrk="1" hangingPunct="1">
              <a:buFont typeface="Yu Gothic"/>
              <a:buChar char="•"/>
            </a:pPr>
            <a:r>
              <a:rPr sz="2700">
                <a:latin typeface="メイリオ" charset="0"/>
                <a:ea typeface="メイリオ" charset="0"/>
                <a:sym typeface="Yu Gothic" charset="0"/>
              </a:rPr>
              <a:t>左側のShiftキーを押した状態で移動キーを押すと、SPを少しずつ消耗して速く走ります。</a:t>
            </a:r>
            <a:endParaRPr lang="ko-KR" altLang="en-US" sz="2700">
              <a:latin typeface="メイリオ" charset="0"/>
              <a:ea typeface="メイリオ" charset="0"/>
              <a:sym typeface="Yu Gothic" charset="0"/>
            </a:endParaRPr>
          </a:p>
          <a:p>
            <a:pPr marL="228600" indent="-228600" rtl="0" algn="l" defTabSz="914400" eaLnBrk="1" latinLnBrk="1" hangingPunct="1">
              <a:buFont typeface="Yu Gothic"/>
              <a:buChar char="•"/>
            </a:pPr>
            <a:r>
              <a:rPr sz="2700">
                <a:latin typeface="メイリオ" charset="0"/>
                <a:ea typeface="メイリオ" charset="0"/>
                <a:sym typeface="Yu Gothic" charset="0"/>
              </a:rPr>
              <a:t>侍は近距離攻撃をして速度が遅い代わりに攻撃力が高く体力が多く、忍者は攻撃力が低く体力が少ない代わりに遠距離攻撃をして速度が速いです。</a:t>
            </a:r>
            <a:endParaRPr lang="ko-KR" altLang="en-US" sz="2700">
              <a:latin typeface="メイリオ" charset="0"/>
              <a:ea typeface="メイリオ" charset="0"/>
              <a:sym typeface="Yu Gothic" charset="0"/>
            </a:endParaRPr>
          </a:p>
          <a:p>
            <a:pPr marL="228600" indent="-228600" rtl="0" algn="l" defTabSz="914400" eaLnBrk="1" latinLnBrk="1" hangingPunct="1">
              <a:buFont typeface="Yu Gothic"/>
              <a:buChar char="•"/>
            </a:pPr>
            <a:r>
              <a:rPr sz="2700">
                <a:latin typeface="メイリオ" charset="0"/>
                <a:ea typeface="メイリオ" charset="0"/>
                <a:sym typeface="Yu Gothic" charset="0"/>
              </a:rPr>
              <a:t>一定数以上の敵を始末すると、敵のスピード、攻撃力が少しずつ高くなります。</a:t>
            </a:r>
            <a:endParaRPr lang="ko-KR" altLang="en-US" sz="2700">
              <a:latin typeface="メイリオ" charset="0"/>
              <a:ea typeface="メイリオ" charset="0"/>
              <a:sym typeface="Yu Gothic" charset="0"/>
            </a:endParaRPr>
          </a:p>
        </p:txBody>
      </p:sp>
    </p:spTree>
  </p:cSld>
  <p:clrMapOvr>
    <a:masterClrMapping/>
  </p:clrMapOvr>
  <mc:AlternateContent xmlns:mc="http://schemas.openxmlformats.org/markup-compatibility/2006">
    <mc:Choice xmlns:p14="http://schemas.microsoft.com/office/powerpoint/2010/main" Requires="p14">
      <p:transition spd="slow" p14:dur="5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 0"/>
          <p:cNvSpPr>
            <a:spLocks/>
          </p:cNvSpPr>
          <p:nvPr/>
        </p:nvSpPr>
        <p:spPr>
          <a:xfrm rot="0">
            <a:off x="1233805" y="248285"/>
            <a:ext cx="9671685" cy="6362065"/>
          </a:xfrm>
          <a:prstGeom prst="rect"/>
          <a:solidFill>
            <a:schemeClr val="bg1"/>
          </a:solidFill>
          <a:ln>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vert="horz" anchor="ctr">
            <a:noAutofit/>
          </a:bodyPr>
          <a:lstStyle/>
          <a:p>
            <a:pPr marL="0" indent="0" algn="ctr">
              <a:buFontTx/>
              <a:buNone/>
            </a:pPr>
            <a:endParaRPr lang="ko-KR" altLang="en-US" sz="1400">
              <a:latin typeface="Yu Gothic" charset="0"/>
              <a:ea typeface="Yu Gothic" charset="0"/>
              <a:sym typeface="Yu Gothic" charset="0"/>
            </a:endParaRPr>
          </a:p>
        </p:txBody>
      </p:sp>
      <p:sp>
        <p:nvSpPr>
          <p:cNvPr id="9" name="Rect 0"/>
          <p:cNvSpPr txBox="1">
            <a:spLocks noGrp="1"/>
          </p:cNvSpPr>
          <p:nvPr>
            <p:ph type="title"/>
          </p:nvPr>
        </p:nvSpPr>
        <p:spPr>
          <a:xfrm rot="0">
            <a:off x="1824355" y="365125"/>
            <a:ext cx="8545195" cy="1326515"/>
          </a:xfrm>
          <a:prstGeom prst="rect"/>
        </p:spPr>
        <p:txBody>
          <a:bodyPr wrap="square" lIns="91440" tIns="45720" rIns="91440" bIns="45720" vert="horz" anchor="ctr">
            <a:normAutofit fontScale="100000" lnSpcReduction="0"/>
          </a:bodyPr>
          <a:lstStyle/>
          <a:p>
            <a:pPr marL="0" indent="0" rtl="0" algn="l" defTabSz="914400" eaLnBrk="1" latinLnBrk="1" hangingPunct="1">
              <a:buFontTx/>
              <a:buNone/>
            </a:pPr>
            <a:r>
              <a:rPr sz="4400">
                <a:latin typeface="メイリオ" charset="0"/>
                <a:ea typeface="メイリオ" charset="0"/>
                <a:sym typeface="Yu Gothic" charset="0"/>
              </a:rPr>
              <a:t>侍&amp;忍者滅裂の紹介</a:t>
            </a:r>
            <a:endParaRPr lang="ko-KR" altLang="en-US" sz="4400">
              <a:latin typeface="メイリオ" charset="0"/>
              <a:ea typeface="メイリオ" charset="0"/>
              <a:sym typeface="Yu Gothic" charset="0"/>
            </a:endParaRPr>
          </a:p>
        </p:txBody>
      </p:sp>
      <p:sp>
        <p:nvSpPr>
          <p:cNvPr id="10" name="Rect 0"/>
          <p:cNvSpPr txBox="1">
            <a:spLocks noGrp="1"/>
          </p:cNvSpPr>
          <p:nvPr>
            <p:ph type="obj"/>
          </p:nvPr>
        </p:nvSpPr>
        <p:spPr>
          <a:xfrm rot="0">
            <a:off x="1824355" y="1825625"/>
            <a:ext cx="8545195" cy="4352925"/>
          </a:xfrm>
          <a:prstGeom prst="rect"/>
        </p:spPr>
        <p:txBody>
          <a:bodyPr wrap="square" lIns="91440" tIns="45720" rIns="91440" bIns="45720" vert="horz" anchor="t">
            <a:noAutofit/>
          </a:bodyPr>
          <a:lstStyle/>
          <a:p>
            <a:pPr marL="228600" indent="-228600">
              <a:buFont typeface="Yu Gothic"/>
              <a:buChar char="•"/>
            </a:pPr>
            <a:r>
              <a:rPr sz="2700">
                <a:latin typeface="メイリオ" charset="0"/>
                <a:ea typeface="メイリオ" charset="0"/>
                <a:sym typeface="Yu Gothic" charset="0"/>
              </a:rPr>
              <a:t>敵に撃たれるとHPが減少し、HPが0になるとゲームオーバーです。</a:t>
            </a:r>
            <a:endParaRPr lang="ko-KR" altLang="en-US" sz="2700">
              <a:latin typeface="メイリオ" charset="0"/>
              <a:ea typeface="メイリオ" charset="0"/>
              <a:sym typeface="Yu Gothic" charset="0"/>
            </a:endParaRPr>
          </a:p>
          <a:p>
            <a:pPr marL="228600" indent="-228600">
              <a:buFont typeface="Yu Gothic"/>
              <a:buChar char="•"/>
            </a:pPr>
            <a:r>
              <a:rPr sz="2700">
                <a:latin typeface="メイリオ" charset="0"/>
                <a:ea typeface="メイリオ" charset="0"/>
                <a:sym typeface="Yu Gothic" charset="0"/>
              </a:rPr>
              <a:t>ゲームオーバー時には結果ウィンドウを表示するのに処置した敵の数などの記録を表示します。</a:t>
            </a:r>
            <a:endParaRPr lang="ko-KR" altLang="en-US" sz="2700">
              <a:latin typeface="メイリオ" charset="0"/>
              <a:ea typeface="メイリオ" charset="0"/>
              <a:sym typeface="Yu Gothic" charset="0"/>
            </a:endParaRPr>
          </a:p>
        </p:txBody>
      </p:sp>
    </p:spTree>
  </p:cSld>
  <p:clrMapOvr>
    <a:masterClrMapping/>
  </p:clrMapOvr>
  <mc:AlternateContent xmlns:mc="http://schemas.openxmlformats.org/markup-compatibility/2006">
    <mc:Choice xmlns:p14="http://schemas.microsoft.com/office/powerpoint/2010/main" Requires="p14">
      <p:transition spd="slow" p14:dur="5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 0"/>
          <p:cNvSpPr txBox="1">
            <a:spLocks noGrp="1"/>
          </p:cNvSpPr>
          <p:nvPr>
            <p:ph type="title"/>
          </p:nvPr>
        </p:nvSpPr>
        <p:spPr>
          <a:xfrm rot="0">
            <a:off x="1824355" y="365125"/>
            <a:ext cx="8545195" cy="832485"/>
          </a:xfrm>
          <a:prstGeom prst="rect"/>
        </p:spPr>
        <p:txBody>
          <a:bodyPr wrap="square" lIns="91440" tIns="45720" rIns="91440" bIns="45720" vert="horz" anchor="ctr">
            <a:noAutofit/>
          </a:bodyPr>
          <a:lstStyle/>
          <a:p>
            <a:pPr marL="0" indent="0">
              <a:buFontTx/>
              <a:buNone/>
            </a:pPr>
            <a:r>
              <a:rPr sz="1800">
                <a:latin typeface="メイリオ" charset="0"/>
                <a:ea typeface="メイリオ" charset="0"/>
                <a:sym typeface="Yu Gothic" charset="0"/>
              </a:rPr>
              <a:t>スクリーンショット</a:t>
            </a:r>
            <a:endParaRPr lang="ko-KR" altLang="en-US" sz="1800">
              <a:latin typeface="メイリオ" charset="0"/>
              <a:ea typeface="メイリオ" charset="0"/>
              <a:sym typeface="Yu Gothic" charset="0"/>
            </a:endParaRPr>
          </a:p>
        </p:txBody>
      </p:sp>
      <p:sp>
        <p:nvSpPr>
          <p:cNvPr id="3" name="Rect 0"/>
          <p:cNvSpPr txBox="1">
            <a:spLocks noGrp="1"/>
          </p:cNvSpPr>
          <p:nvPr>
            <p:ph type="obj"/>
          </p:nvPr>
        </p:nvSpPr>
        <p:spPr>
          <a:xfrm rot="0">
            <a:off x="1823720" y="1825625"/>
            <a:ext cx="8545195" cy="4352925"/>
          </a:xfrm>
          <a:prstGeom prst="rect"/>
        </p:spPr>
        <p:txBody>
          <a:bodyPr wrap="square" lIns="91440" tIns="45720" rIns="91440" bIns="45720" vert="horz" anchor="t">
            <a:normAutofit fontScale="100000" lnSpcReduction="0"/>
          </a:bodyPr>
          <a:lstStyle/>
          <a:p>
            <a:pPr marL="0" indent="0">
              <a:buFont typeface="Yu Gothic"/>
              <a:buChar char="•"/>
            </a:pPr>
            <a:endParaRPr lang="ko-KR" altLang="en-US" sz="1800">
              <a:latin typeface="Yu Gothic" charset="0"/>
              <a:ea typeface="Yu Gothic" charset="0"/>
              <a:sym typeface="Yu Gothic" charset="0"/>
            </a:endParaRPr>
          </a:p>
          <a:p>
            <a:pPr marL="0" indent="0">
              <a:buFont typeface="Yu Gothic"/>
              <a:buChar char="•"/>
            </a:pPr>
            <a:endParaRPr lang="ko-KR" altLang="en-US" sz="1800">
              <a:latin typeface="Yu Gothic" charset="0"/>
              <a:ea typeface="Yu Gothic" charset="0"/>
              <a:sym typeface="Yu Gothic" charset="0"/>
            </a:endParaRPr>
          </a:p>
        </p:txBody>
      </p:sp>
      <p:pic>
        <p:nvPicPr>
          <p:cNvPr id="8" name="Picture " descr="C:/Users/user/AppData/Roaming/PolarisOffice/ETemp/9724_22750224/fImage256277616141.png"/>
          <p:cNvPicPr>
            <a:picLocks noChangeAspect="1"/>
          </p:cNvPicPr>
          <p:nvPr/>
        </p:nvPicPr>
        <p:blipFill rotWithShape="1">
          <a:blip r:embed="rId2" cstate="print">
            <a:extLst>
              <a:ext uri="{28A0092B-C50C-407E-A947-70E740481C1C}">
                <a14:useLocalDpi xmlns:a14="http://schemas.microsoft.com/office/drawing/2010/main" val="0"/>
              </a:ext>
            </a:extLst>
          </a:blip>
          <a:stretch>
            <a:fillRect/>
          </a:stretch>
        </p:blipFill>
        <p:spPr>
          <a:xfrm rot="0">
            <a:off x="1143000" y="1126490"/>
            <a:ext cx="9906635" cy="5572125"/>
          </a:xfrm>
          <a:prstGeom prst="rect"/>
          <a:noFill/>
        </p:spPr>
      </p:pic>
    </p:spTree>
  </p:cSld>
  <p:clrMapOvr>
    <a:masterClrMapping/>
  </p:clrMapOvr>
  <mc:AlternateContent xmlns:mc="http://schemas.openxmlformats.org/markup-compatibility/2006">
    <mc:Choice xmlns:p14="http://schemas.microsoft.com/office/powerpoint/2010/main" Requires="p14">
      <p:transition spd="slow" p14:dur="5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 0"/>
          <p:cNvSpPr txBox="1">
            <a:spLocks noGrp="1"/>
          </p:cNvSpPr>
          <p:nvPr>
            <p:ph type="title"/>
          </p:nvPr>
        </p:nvSpPr>
        <p:spPr>
          <a:xfrm rot="0">
            <a:off x="1824355" y="365125"/>
            <a:ext cx="8545195" cy="832485"/>
          </a:xfrm>
          <a:prstGeom prst="rect"/>
        </p:spPr>
        <p:txBody>
          <a:bodyPr wrap="square" lIns="91440" tIns="45720" rIns="91440" bIns="45720" vert="horz" anchor="ctr">
            <a:noAutofit/>
          </a:bodyPr>
          <a:lstStyle/>
          <a:p>
            <a:pPr marL="0" indent="0" rtl="0" algn="l" defTabSz="914400" eaLnBrk="1" latinLnBrk="1" hangingPunct="1">
              <a:buFontTx/>
              <a:buNone/>
            </a:pPr>
            <a:r>
              <a:rPr sz="4400">
                <a:latin typeface="メイリオ" charset="0"/>
                <a:ea typeface="メイリオ" charset="0"/>
                <a:sym typeface="Yu Gothic" charset="0"/>
              </a:rPr>
              <a:t>スクリーンショット</a:t>
            </a:r>
            <a:endParaRPr lang="ko-KR" altLang="en-US" sz="4400">
              <a:latin typeface="メイリオ" charset="0"/>
              <a:ea typeface="メイリオ" charset="0"/>
              <a:sym typeface="Yu Gothic" charset="0"/>
            </a:endParaRPr>
          </a:p>
        </p:txBody>
      </p:sp>
      <p:sp>
        <p:nvSpPr>
          <p:cNvPr id="3" name="Rect 0"/>
          <p:cNvSpPr txBox="1">
            <a:spLocks noGrp="1"/>
          </p:cNvSpPr>
          <p:nvPr>
            <p:ph type="obj"/>
          </p:nvPr>
        </p:nvSpPr>
        <p:spPr>
          <a:xfrm rot="0">
            <a:off x="1823720" y="1825625"/>
            <a:ext cx="8545195" cy="4352925"/>
          </a:xfrm>
          <a:prstGeom prst="rect"/>
        </p:spPr>
        <p:txBody>
          <a:bodyPr wrap="square" lIns="91440" tIns="45720" rIns="91440" bIns="45720" vert="horz" anchor="t">
            <a:normAutofit fontScale="100000" lnSpcReduction="0"/>
          </a:bodyPr>
          <a:lstStyle/>
          <a:p>
            <a:pPr marL="0" indent="0" rtl="0" algn="l" defTabSz="914400" eaLnBrk="1" latinLnBrk="1" hangingPunct="1">
              <a:buFont typeface="Yu Gothic"/>
              <a:buChar char="•"/>
            </a:pPr>
            <a:endParaRPr lang="ko-KR" altLang="en-US" sz="2800">
              <a:latin typeface="Calibri" charset="0"/>
              <a:ea typeface="맑은 고딕" charset="0"/>
              <a:sym typeface="Yu Gothic" charset="0"/>
            </a:endParaRPr>
          </a:p>
          <a:p>
            <a:pPr marL="0" indent="0" rtl="0" algn="l" defTabSz="914400" eaLnBrk="1" latinLnBrk="1" hangingPunct="1">
              <a:buFont typeface="Yu Gothic"/>
              <a:buChar char="•"/>
            </a:pPr>
            <a:endParaRPr lang="ko-KR" altLang="en-US" sz="2800">
              <a:latin typeface="Calibri" charset="0"/>
              <a:ea typeface="맑은 고딕" charset="0"/>
              <a:sym typeface="Yu Gothic" charset="0"/>
            </a:endParaRPr>
          </a:p>
        </p:txBody>
      </p:sp>
      <p:pic>
        <p:nvPicPr>
          <p:cNvPr id="9" name="Picture " descr="C:/Users/user/AppData/Roaming/PolarisOffice/ETemp/9724_22750224/fImage26983541648467.png"/>
          <p:cNvPicPr>
            <a:picLocks noChangeAspect="1"/>
          </p:cNvPicPr>
          <p:nvPr/>
        </p:nvPicPr>
        <p:blipFill rotWithShape="1">
          <a:blip r:embed="rId2" cstate="print">
            <a:extLst>
              <a:ext uri="{28A0092B-C50C-407E-A947-70E740481C1C}">
                <a14:useLocalDpi xmlns:a14="http://schemas.microsoft.com/office/drawing/2010/main" val="0"/>
              </a:ext>
            </a:extLst>
          </a:blip>
          <a:stretch>
            <a:fillRect/>
          </a:stretch>
        </p:blipFill>
        <p:spPr>
          <a:xfrm rot="0">
            <a:off x="1143000" y="1196975"/>
            <a:ext cx="9906635" cy="5572125"/>
          </a:xfrm>
          <a:prstGeom prst="rect"/>
          <a:noFill/>
        </p:spPr>
      </p:pic>
    </p:spTree>
  </p:cSld>
  <p:clrMapOvr>
    <a:masterClrMapping/>
  </p:clrMapOvr>
  <mc:AlternateContent xmlns:mc="http://schemas.openxmlformats.org/markup-compatibility/2006">
    <mc:Choice xmlns:p14="http://schemas.microsoft.com/office/powerpoint/2010/main" Requires="p14">
      <p:transition spd="slow" p14:dur="5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Polaris Office Slide</Application>
  <AppVersion>12.000</AppVersion>
  <Characters>0</Characters>
  <CharactersWithSpaces>0</CharactersWithSpaces>
  <DocSecurity>0</DocSecurity>
  <HyperlinksChanged>false</HyperlinksChanged>
  <Lines>0</Lines>
  <LinksUpToDate>false</LinksUpToDate>
  <Pages>8</Pages>
  <Paragraphs>0</Paragraphs>
  <Words>0</Words>
  <TotalTime>0</TotalTime>
  <MMClips>0</MMClips>
  <ScaleCrop>false</ScaleCrop>
  <HeadingPairs>
    <vt:vector size="2" baseType="variant">
      <vt:variant>
        <vt:lpstr>Title</vt:lpstr>
      </vt:variant>
      <vt:variant>
        <vt:i4>1</vt:i4>
      </vt:variant>
    </vt:vector>
  </HeadingPairs>
  <TitlesOfParts>
    <vt:vector size="1" baseType="lpstr">
      <vt:lpstr>Title text</vt:lpstr>
    </vt:vector>
  </TitlesOfParts>
  <SharedDoc>false</SharedDoc>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3</cp:revision>
  <dc:creator>花森 真司</dc:creator>
  <cp:lastModifiedBy>花森 真司</cp:lastModifiedBy>
  <dc:title>PowerPoint プレゼンテーション</dc:title>
  <cp:version>10.105.276.55868</cp:version>
</cp:coreProperties>
</file>

<file path=docProps/thumbnail.jpeg>
</file>